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9" r:id="rId2"/>
    <p:sldId id="265" r:id="rId3"/>
    <p:sldId id="261" r:id="rId4"/>
    <p:sldId id="266" r:id="rId5"/>
    <p:sldId id="262" r:id="rId6"/>
    <p:sldId id="267" r:id="rId7"/>
    <p:sldId id="269" r:id="rId8"/>
    <p:sldId id="295" r:id="rId9"/>
    <p:sldId id="276" r:id="rId10"/>
    <p:sldId id="302" r:id="rId11"/>
    <p:sldId id="277" r:id="rId12"/>
    <p:sldId id="275" r:id="rId13"/>
    <p:sldId id="264" r:id="rId14"/>
    <p:sldId id="281" r:id="rId15"/>
    <p:sldId id="278" r:id="rId16"/>
    <p:sldId id="280" r:id="rId17"/>
    <p:sldId id="279" r:id="rId18"/>
    <p:sldId id="284" r:id="rId19"/>
    <p:sldId id="283" r:id="rId20"/>
    <p:sldId id="282" r:id="rId21"/>
    <p:sldId id="285" r:id="rId22"/>
    <p:sldId id="286" r:id="rId23"/>
    <p:sldId id="287" r:id="rId24"/>
    <p:sldId id="288" r:id="rId25"/>
    <p:sldId id="289" r:id="rId26"/>
    <p:sldId id="290" r:id="rId27"/>
    <p:sldId id="291" r:id="rId28"/>
    <p:sldId id="292" r:id="rId29"/>
    <p:sldId id="293" r:id="rId30"/>
    <p:sldId id="300" r:id="rId31"/>
    <p:sldId id="299" r:id="rId32"/>
    <p:sldId id="301" r:id="rId3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856"/>
    <a:srgbClr val="E500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47"/>
  </p:normalViewPr>
  <p:slideViewPr>
    <p:cSldViewPr snapToGrid="0" snapToObjects="1" showGuides="1">
      <p:cViewPr varScale="1">
        <p:scale>
          <a:sx n="128" d="100"/>
          <a:sy n="128" d="100"/>
        </p:scale>
        <p:origin x="480"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2T12:53:40.753"/>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2T12:53:40.753"/>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1-12T12:53:40.753"/>
    </inkml:context>
    <inkml:brush xml:id="br0">
      <inkml:brushProperty name="width" value="0.05" units="cm"/>
      <inkml:brushProperty name="height" value="0.05" units="cm"/>
      <inkml:brushProperty name="color" value="#E71224"/>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7B11FF7-6ABD-8F4A-8C36-6DC67AC1D112}" type="datetimeFigureOut">
              <a:rPr lang="nl-NL" smtClean="0"/>
              <a:t>01-10-2020</a:t>
            </a:fld>
            <a:endParaRPr lang="nl-NL"/>
          </a:p>
        </p:txBody>
      </p:sp>
      <p:sp>
        <p:nvSpPr>
          <p:cNvPr id="4" name="Tijdelijke aanduiding voor dia-afbeelding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BC817D-AC2D-CD43-95B1-012425C4E12A}" type="slidenum">
              <a:rPr lang="nl-NL" smtClean="0"/>
              <a:t>‹nr.›</a:t>
            </a:fld>
            <a:endParaRPr lang="nl-NL"/>
          </a:p>
        </p:txBody>
      </p:sp>
    </p:spTree>
    <p:extLst>
      <p:ext uri="{BB962C8B-B14F-4D97-AF65-F5344CB8AC3E}">
        <p14:creationId xmlns:p14="http://schemas.microsoft.com/office/powerpoint/2010/main" val="3000509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pic>
        <p:nvPicPr>
          <p:cNvPr id="6" name="Afbeelding 4">
            <a:extLst>
              <a:ext uri="{FF2B5EF4-FFF2-40B4-BE49-F238E27FC236}">
                <a16:creationId xmlns:a16="http://schemas.microsoft.com/office/drawing/2014/main" id="{3E43DDCB-339E-4C3A-9E9E-C22943510D3B}"/>
              </a:ext>
            </a:extLst>
          </p:cNvPr>
          <p:cNvPicPr>
            <a:picLocks noChangeAspect="1"/>
          </p:cNvPicPr>
          <p:nvPr userDrawn="1"/>
        </p:nvPicPr>
        <p:blipFill>
          <a:blip r:embed="rId2"/>
          <a:stretch>
            <a:fillRect/>
          </a:stretch>
        </p:blipFill>
        <p:spPr>
          <a:xfrm>
            <a:off x="5034507" y="1152437"/>
            <a:ext cx="5313453" cy="3382701"/>
          </a:xfrm>
          <a:prstGeom prst="rect">
            <a:avLst/>
          </a:prstGeom>
        </p:spPr>
      </p:pic>
      <p:sp>
        <p:nvSpPr>
          <p:cNvPr id="29" name="Tijdelijke aanduiding voor tekst 28">
            <a:extLst>
              <a:ext uri="{FF2B5EF4-FFF2-40B4-BE49-F238E27FC236}">
                <a16:creationId xmlns:a16="http://schemas.microsoft.com/office/drawing/2014/main" id="{FDED8E11-341A-45D2-85B1-F7C4DB53232E}"/>
              </a:ext>
            </a:extLst>
          </p:cNvPr>
          <p:cNvSpPr>
            <a:spLocks noGrp="1"/>
          </p:cNvSpPr>
          <p:nvPr>
            <p:ph type="body" sz="quarter" idx="11" hasCustomPrompt="1"/>
          </p:nvPr>
        </p:nvSpPr>
        <p:spPr>
          <a:xfrm>
            <a:off x="893235" y="5095875"/>
            <a:ext cx="10452100" cy="1009650"/>
          </a:xfrm>
        </p:spPr>
        <p:txBody>
          <a:bodyPr>
            <a:normAutofit/>
          </a:bodyPr>
          <a:lstStyle>
            <a:lvl1pPr marL="0" indent="0">
              <a:buNone/>
              <a:defRPr lang="en-GB" sz="2475" b="0" i="0" u="none" strike="noStrike" cap="all" spc="0" baseline="0" dirty="0">
                <a:ln>
                  <a:noFill/>
                </a:ln>
                <a:solidFill>
                  <a:srgbClr val="000000"/>
                </a:solidFill>
                <a:uFillTx/>
                <a:latin typeface="Avenir Next Condensed Medium" panose="020B0606020202020204" pitchFamily="34" charset="0"/>
                <a:ea typeface="Avenir Next Condensed Medium" panose="020B0606020202020204" pitchFamily="34" charset="0"/>
                <a:cs typeface="Avenir Next Condensed Medium" panose="020B0606020202020204" pitchFamily="34" charset="0"/>
                <a:sym typeface="Avenir Next Condensed Medium"/>
              </a:defRPr>
            </a:lvl1pPr>
          </a:lstStyle>
          <a:p>
            <a:pPr lvl="0"/>
            <a:r>
              <a:rPr lang="nl-NL" dirty="0"/>
              <a:t>VOORBEELD VAN EEN ONDERTITEL</a:t>
            </a:r>
            <a:endParaRPr lang="en-GB" dirty="0"/>
          </a:p>
        </p:txBody>
      </p:sp>
      <p:sp>
        <p:nvSpPr>
          <p:cNvPr id="34" name="Tijdelijke aanduiding voor tekst 33">
            <a:extLst>
              <a:ext uri="{FF2B5EF4-FFF2-40B4-BE49-F238E27FC236}">
                <a16:creationId xmlns:a16="http://schemas.microsoft.com/office/drawing/2014/main" id="{D9C3A310-643B-4139-9F62-77D06674713C}"/>
              </a:ext>
            </a:extLst>
          </p:cNvPr>
          <p:cNvSpPr>
            <a:spLocks noGrp="1"/>
          </p:cNvSpPr>
          <p:nvPr>
            <p:ph type="body" sz="quarter" idx="12" hasCustomPrompt="1"/>
          </p:nvPr>
        </p:nvSpPr>
        <p:spPr>
          <a:xfrm>
            <a:off x="893233" y="1196300"/>
            <a:ext cx="10458803" cy="588915"/>
          </a:xfrm>
        </p:spPr>
        <p:txBody>
          <a:bodyPr anchor="b">
            <a:noAutofit/>
          </a:bodyPr>
          <a:lstStyle>
            <a:lvl1pPr marL="0" indent="0">
              <a:buNone/>
              <a:defRPr lang="nl-NL" sz="1846" b="0" kern="1200" cap="all" baseline="0" dirty="0" smtClean="0">
                <a:solidFill>
                  <a:schemeClr val="tx2"/>
                </a:solidFill>
                <a:latin typeface="Avenir Next Condensed Medium" panose="020B0606020202020204" pitchFamily="34" charset="0"/>
                <a:ea typeface="Avenir Next Condensed Medium" panose="020B0606020202020204" pitchFamily="34" charset="0"/>
                <a:cs typeface="Avenir Next Condensed Medium" panose="020B0606020202020204" pitchFamily="34" charset="0"/>
                <a:sym typeface="Avenir Next Condensed Demi Bold"/>
              </a:defRPr>
            </a:lvl1pPr>
          </a:lstStyle>
          <a:p>
            <a:pPr lvl="0"/>
            <a:r>
              <a:rPr lang="nl-NL" dirty="0"/>
              <a:t>NAAM OPLEIDING/FACULTEIT</a:t>
            </a:r>
          </a:p>
        </p:txBody>
      </p:sp>
      <p:sp>
        <p:nvSpPr>
          <p:cNvPr id="3" name="Tijdelijke aanduiding voor tekst 2">
            <a:extLst>
              <a:ext uri="{FF2B5EF4-FFF2-40B4-BE49-F238E27FC236}">
                <a16:creationId xmlns:a16="http://schemas.microsoft.com/office/drawing/2014/main" id="{D3983EC9-36B1-B744-A87D-1AA0BEB38BFB}"/>
              </a:ext>
            </a:extLst>
          </p:cNvPr>
          <p:cNvSpPr>
            <a:spLocks noGrp="1"/>
          </p:cNvSpPr>
          <p:nvPr>
            <p:ph type="body" sz="quarter" idx="13" hasCustomPrompt="1"/>
          </p:nvPr>
        </p:nvSpPr>
        <p:spPr>
          <a:xfrm>
            <a:off x="893234" y="2214000"/>
            <a:ext cx="10452100" cy="2808000"/>
          </a:xfrm>
        </p:spPr>
        <p:txBody>
          <a:bodyPr>
            <a:normAutofit/>
          </a:bodyPr>
          <a:lstStyle>
            <a:lvl1pPr marL="0" indent="0">
              <a:lnSpc>
                <a:spcPct val="80000"/>
              </a:lnSpc>
              <a:buNone/>
              <a:defRPr sz="6750" b="1" cap="all" baseline="0">
                <a:latin typeface="Avenir Next Condensed Medium" panose="020B0606020202020204" pitchFamily="34" charset="0"/>
              </a:defRPr>
            </a:lvl1pPr>
          </a:lstStyle>
          <a:p>
            <a:r>
              <a:rPr lang="nl-NL" dirty="0"/>
              <a:t>Titel van de presentatie_</a:t>
            </a:r>
          </a:p>
        </p:txBody>
      </p:sp>
    </p:spTree>
    <p:extLst>
      <p:ext uri="{BB962C8B-B14F-4D97-AF65-F5344CB8AC3E}">
        <p14:creationId xmlns:p14="http://schemas.microsoft.com/office/powerpoint/2010/main" val="3585006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Tekst_">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D13B7015-BB4D-A84E-84E4-520C33B85DF3}"/>
              </a:ext>
            </a:extLst>
          </p:cNvPr>
          <p:cNvSpPr>
            <a:spLocks noGrp="1"/>
          </p:cNvSpPr>
          <p:nvPr>
            <p:ph type="title" hasCustomPrompt="1"/>
          </p:nvPr>
        </p:nvSpPr>
        <p:spPr/>
        <p:txBody>
          <a:bodyPr anchor="b">
            <a:normAutofit/>
          </a:bodyPr>
          <a:lstStyle>
            <a:lvl1pPr>
              <a:defRPr sz="3200">
                <a:solidFill>
                  <a:schemeClr val="tx2"/>
                </a:solidFill>
              </a:defRPr>
            </a:lvl1pPr>
          </a:lstStyle>
          <a:p>
            <a:r>
              <a:rPr lang="nl-NL" dirty="0"/>
              <a:t>ONDERWERP / titel</a:t>
            </a:r>
          </a:p>
        </p:txBody>
      </p:sp>
      <p:sp>
        <p:nvSpPr>
          <p:cNvPr id="6" name="Tijdelijke aanduiding voor tekst 2"/>
          <p:cNvSpPr>
            <a:spLocks noGrp="1"/>
          </p:cNvSpPr>
          <p:nvPr>
            <p:ph type="body" sz="quarter" idx="11"/>
          </p:nvPr>
        </p:nvSpPr>
        <p:spPr>
          <a:xfrm>
            <a:off x="838200" y="1925638"/>
            <a:ext cx="10515600" cy="4248000"/>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2631550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en Tekst">
    <p:spTree>
      <p:nvGrpSpPr>
        <p:cNvPr id="1" name=""/>
        <p:cNvGrpSpPr/>
        <p:nvPr/>
      </p:nvGrpSpPr>
      <p:grpSpPr>
        <a:xfrm>
          <a:off x="0" y="0"/>
          <a:ext cx="0" cy="0"/>
          <a:chOff x="0" y="0"/>
          <a:chExt cx="0" cy="0"/>
        </a:xfrm>
      </p:grpSpPr>
      <p:sp>
        <p:nvSpPr>
          <p:cNvPr id="4" name="Titel 6">
            <a:extLst>
              <a:ext uri="{FF2B5EF4-FFF2-40B4-BE49-F238E27FC236}">
                <a16:creationId xmlns:a16="http://schemas.microsoft.com/office/drawing/2014/main" id="{24158585-8C9B-2444-8413-2968F1CB97F5}"/>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dirty="0"/>
              <a:t>ONDERWERP / titel</a:t>
            </a:r>
          </a:p>
        </p:txBody>
      </p:sp>
      <p:sp>
        <p:nvSpPr>
          <p:cNvPr id="7" name="Tijdelijke aanduiding voor tekst 2"/>
          <p:cNvSpPr>
            <a:spLocks noGrp="1"/>
          </p:cNvSpPr>
          <p:nvPr>
            <p:ph type="body" sz="quarter" idx="11"/>
          </p:nvPr>
        </p:nvSpPr>
        <p:spPr>
          <a:xfrm>
            <a:off x="838200" y="1925638"/>
            <a:ext cx="5257800" cy="4248000"/>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467480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Tekst en Afbeelding">
    <p:spTree>
      <p:nvGrpSpPr>
        <p:cNvPr id="1" name=""/>
        <p:cNvGrpSpPr/>
        <p:nvPr/>
      </p:nvGrpSpPr>
      <p:grpSpPr>
        <a:xfrm>
          <a:off x="0" y="0"/>
          <a:ext cx="0" cy="0"/>
          <a:chOff x="0" y="0"/>
          <a:chExt cx="0" cy="0"/>
        </a:xfrm>
      </p:grpSpPr>
      <p:sp>
        <p:nvSpPr>
          <p:cNvPr id="6" name="Tijdelijke aanduiding voor afbeelding 5">
            <a:extLst>
              <a:ext uri="{FF2B5EF4-FFF2-40B4-BE49-F238E27FC236}">
                <a16:creationId xmlns:a16="http://schemas.microsoft.com/office/drawing/2014/main" id="{260C8E6A-14DF-4CBC-B795-FDA284EC4712}"/>
              </a:ext>
            </a:extLst>
          </p:cNvPr>
          <p:cNvSpPr>
            <a:spLocks noGrp="1"/>
          </p:cNvSpPr>
          <p:nvPr>
            <p:ph type="pic" sz="quarter" idx="11"/>
          </p:nvPr>
        </p:nvSpPr>
        <p:spPr>
          <a:xfrm>
            <a:off x="6553203" y="1917701"/>
            <a:ext cx="4800600" cy="4248000"/>
          </a:xfrm>
        </p:spPr>
        <p:txBody>
          <a:bodyPr>
            <a:normAutofit/>
          </a:bodyPr>
          <a:lstStyle>
            <a:lvl1pPr marL="0" indent="0">
              <a:buNone/>
              <a:defRPr sz="1275">
                <a:latin typeface="Arial" panose="020B0604020202020204" pitchFamily="34" charset="0"/>
                <a:cs typeface="Arial" panose="020B0604020202020204" pitchFamily="34" charset="0"/>
              </a:defRPr>
            </a:lvl1pPr>
          </a:lstStyle>
          <a:p>
            <a:r>
              <a:rPr lang="nl-NL"/>
              <a:t>Sleep de afbeelding naar de tijdelijke aanduiding of klik op het pictogram als u een afbeelding wilt toevoegen</a:t>
            </a:r>
            <a:endParaRPr lang="en-GB" dirty="0"/>
          </a:p>
        </p:txBody>
      </p:sp>
      <p:sp>
        <p:nvSpPr>
          <p:cNvPr id="7" name="Titel 6">
            <a:extLst>
              <a:ext uri="{FF2B5EF4-FFF2-40B4-BE49-F238E27FC236}">
                <a16:creationId xmlns:a16="http://schemas.microsoft.com/office/drawing/2014/main" id="{70688633-6D41-064D-B005-BBA9338D0D94}"/>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dirty="0"/>
              <a:t>ONDERWERP / titel</a:t>
            </a:r>
          </a:p>
        </p:txBody>
      </p:sp>
      <p:sp>
        <p:nvSpPr>
          <p:cNvPr id="8" name="Tijdelijke aanduiding voor tekst 2"/>
          <p:cNvSpPr>
            <a:spLocks noGrp="1"/>
          </p:cNvSpPr>
          <p:nvPr>
            <p:ph type="body" sz="quarter" idx="12"/>
          </p:nvPr>
        </p:nvSpPr>
        <p:spPr>
          <a:xfrm>
            <a:off x="838200" y="1926000"/>
            <a:ext cx="5257800" cy="4248000"/>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3351361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bbele Titel en Tekst">
    <p:spTree>
      <p:nvGrpSpPr>
        <p:cNvPr id="1" name=""/>
        <p:cNvGrpSpPr/>
        <p:nvPr/>
      </p:nvGrpSpPr>
      <p:grpSpPr>
        <a:xfrm>
          <a:off x="0" y="0"/>
          <a:ext cx="0" cy="0"/>
          <a:chOff x="0" y="0"/>
          <a:chExt cx="0" cy="0"/>
        </a:xfrm>
      </p:grpSpPr>
      <p:sp>
        <p:nvSpPr>
          <p:cNvPr id="9" name="Tijdelijke aanduiding voor tekst 4">
            <a:extLst>
              <a:ext uri="{FF2B5EF4-FFF2-40B4-BE49-F238E27FC236}">
                <a16:creationId xmlns:a16="http://schemas.microsoft.com/office/drawing/2014/main" id="{4B8653B3-70AE-4E3E-9A4D-3EAF4B4F4A9E}"/>
              </a:ext>
            </a:extLst>
          </p:cNvPr>
          <p:cNvSpPr>
            <a:spLocks noGrp="1"/>
          </p:cNvSpPr>
          <p:nvPr>
            <p:ph type="body" sz="quarter" idx="15" hasCustomPrompt="1"/>
          </p:nvPr>
        </p:nvSpPr>
        <p:spPr>
          <a:xfrm>
            <a:off x="6553200" y="1778435"/>
            <a:ext cx="4800600" cy="413103"/>
          </a:xfrm>
        </p:spPr>
        <p:txBody>
          <a:bodyPr anchor="ctr">
            <a:noAutofit/>
          </a:bodyPr>
          <a:lstStyle>
            <a:lvl1pPr marL="0" indent="0">
              <a:buNone/>
              <a:defRPr sz="2000" b="1" baseline="0"/>
            </a:lvl1pPr>
          </a:lstStyle>
          <a:p>
            <a:pPr lvl="0"/>
            <a:r>
              <a:rPr lang="nl-NL" dirty="0"/>
              <a:t>Klik voor </a:t>
            </a:r>
            <a:r>
              <a:rPr lang="nl-NL" dirty="0" err="1"/>
              <a:t>subkop</a:t>
            </a:r>
            <a:endParaRPr lang="en-GB" dirty="0"/>
          </a:p>
        </p:txBody>
      </p:sp>
      <p:sp>
        <p:nvSpPr>
          <p:cNvPr id="10" name="Tijdelijke aanduiding voor tekst 4">
            <a:extLst>
              <a:ext uri="{FF2B5EF4-FFF2-40B4-BE49-F238E27FC236}">
                <a16:creationId xmlns:a16="http://schemas.microsoft.com/office/drawing/2014/main" id="{60C7571E-BBB1-4DDF-9329-A0C028CAE8FB}"/>
              </a:ext>
            </a:extLst>
          </p:cNvPr>
          <p:cNvSpPr>
            <a:spLocks noGrp="1"/>
          </p:cNvSpPr>
          <p:nvPr>
            <p:ph type="body" sz="quarter" idx="16" hasCustomPrompt="1"/>
          </p:nvPr>
        </p:nvSpPr>
        <p:spPr>
          <a:xfrm>
            <a:off x="838200" y="1778435"/>
            <a:ext cx="4800600" cy="413103"/>
          </a:xfrm>
        </p:spPr>
        <p:txBody>
          <a:bodyPr anchor="ctr">
            <a:noAutofit/>
          </a:bodyPr>
          <a:lstStyle>
            <a:lvl1pPr marL="0" indent="0">
              <a:buNone/>
              <a:defRPr sz="2000" b="1"/>
            </a:lvl1pPr>
          </a:lstStyle>
          <a:p>
            <a:pPr lvl="0"/>
            <a:r>
              <a:rPr lang="nl-NL" dirty="0"/>
              <a:t>Klik voor </a:t>
            </a:r>
            <a:r>
              <a:rPr lang="nl-NL" dirty="0" err="1"/>
              <a:t>subkop</a:t>
            </a:r>
            <a:endParaRPr lang="en-GB" dirty="0"/>
          </a:p>
        </p:txBody>
      </p:sp>
      <p:sp>
        <p:nvSpPr>
          <p:cNvPr id="8" name="Titel 6">
            <a:extLst>
              <a:ext uri="{FF2B5EF4-FFF2-40B4-BE49-F238E27FC236}">
                <a16:creationId xmlns:a16="http://schemas.microsoft.com/office/drawing/2014/main" id="{AB6897B6-1B30-8840-AEF5-653E3015C372}"/>
              </a:ext>
            </a:extLst>
          </p:cNvPr>
          <p:cNvSpPr>
            <a:spLocks noGrp="1"/>
          </p:cNvSpPr>
          <p:nvPr>
            <p:ph type="title" hasCustomPrompt="1"/>
          </p:nvPr>
        </p:nvSpPr>
        <p:spPr>
          <a:xfrm>
            <a:off x="838200" y="365129"/>
            <a:ext cx="10515600" cy="1325563"/>
          </a:xfrm>
        </p:spPr>
        <p:txBody>
          <a:bodyPr anchor="b">
            <a:normAutofit/>
          </a:bodyPr>
          <a:lstStyle>
            <a:lvl1pPr>
              <a:defRPr sz="3200">
                <a:solidFill>
                  <a:schemeClr val="tx2"/>
                </a:solidFill>
              </a:defRPr>
            </a:lvl1pPr>
          </a:lstStyle>
          <a:p>
            <a:r>
              <a:rPr lang="nl-NL" dirty="0"/>
              <a:t>ONDERWERP / titel</a:t>
            </a:r>
          </a:p>
        </p:txBody>
      </p:sp>
      <p:sp>
        <p:nvSpPr>
          <p:cNvPr id="3" name="Tijdelijke aanduiding voor tekst 2"/>
          <p:cNvSpPr>
            <a:spLocks noGrp="1"/>
          </p:cNvSpPr>
          <p:nvPr>
            <p:ph type="body" sz="quarter" idx="18"/>
          </p:nvPr>
        </p:nvSpPr>
        <p:spPr>
          <a:xfrm>
            <a:off x="838200" y="2286000"/>
            <a:ext cx="4800600" cy="3905250"/>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
        <p:nvSpPr>
          <p:cNvPr id="12" name="Tijdelijke aanduiding voor tekst 4"/>
          <p:cNvSpPr>
            <a:spLocks noGrp="1"/>
          </p:cNvSpPr>
          <p:nvPr>
            <p:ph type="body" sz="quarter" idx="19"/>
          </p:nvPr>
        </p:nvSpPr>
        <p:spPr>
          <a:xfrm>
            <a:off x="6553200" y="2286000"/>
            <a:ext cx="4800600" cy="3905250"/>
          </a:xfrm>
        </p:spPr>
        <p:txBody>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nl-NL" dirty="0"/>
          </a:p>
        </p:txBody>
      </p:sp>
    </p:spTree>
    <p:extLst>
      <p:ext uri="{BB962C8B-B14F-4D97-AF65-F5344CB8AC3E}">
        <p14:creationId xmlns:p14="http://schemas.microsoft.com/office/powerpoint/2010/main" val="281301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13" name="Rechthoek">
            <a:extLst>
              <a:ext uri="{FF2B5EF4-FFF2-40B4-BE49-F238E27FC236}">
                <a16:creationId xmlns:a16="http://schemas.microsoft.com/office/drawing/2014/main" id="{2F35E840-7D0C-489A-B88C-9B5B6A358F43}"/>
              </a:ext>
            </a:extLst>
          </p:cNvPr>
          <p:cNvSpPr/>
          <p:nvPr/>
        </p:nvSpPr>
        <p:spPr>
          <a:xfrm>
            <a:off x="3149600" y="733425"/>
            <a:ext cx="5892800" cy="5391150"/>
          </a:xfrm>
          <a:prstGeom prst="rect">
            <a:avLst/>
          </a:prstGeom>
          <a:solidFill>
            <a:srgbClr val="000000"/>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2400"/>
          </a:p>
        </p:txBody>
      </p:sp>
      <p:sp>
        <p:nvSpPr>
          <p:cNvPr id="20" name="Tijdelijke aanduiding voor tekst 19">
            <a:extLst>
              <a:ext uri="{FF2B5EF4-FFF2-40B4-BE49-F238E27FC236}">
                <a16:creationId xmlns:a16="http://schemas.microsoft.com/office/drawing/2014/main" id="{7E150451-5081-475D-A7BF-2CE6F5C377F5}"/>
              </a:ext>
            </a:extLst>
          </p:cNvPr>
          <p:cNvSpPr>
            <a:spLocks noGrp="1"/>
          </p:cNvSpPr>
          <p:nvPr>
            <p:ph type="body" sz="quarter" idx="11" hasCustomPrompt="1"/>
          </p:nvPr>
        </p:nvSpPr>
        <p:spPr>
          <a:xfrm>
            <a:off x="3640216" y="5429602"/>
            <a:ext cx="4910667" cy="493713"/>
          </a:xfrm>
        </p:spPr>
        <p:txBody>
          <a:bodyPr anchor="b"/>
          <a:lstStyle>
            <a:lvl1pPr marL="0" indent="0">
              <a:spcBef>
                <a:spcPts val="0"/>
              </a:spcBef>
              <a:buNone/>
              <a:defRPr sz="1800" cap="all" baseline="0">
                <a:solidFill>
                  <a:schemeClr val="bg1"/>
                </a:solidFill>
              </a:defRPr>
            </a:lvl1pPr>
          </a:lstStyle>
          <a:p>
            <a:pPr lvl="0"/>
            <a:r>
              <a:rPr lang="nl-NL" dirty="0"/>
              <a:t>NAAM</a:t>
            </a:r>
            <a:endParaRPr lang="en-GB" dirty="0"/>
          </a:p>
        </p:txBody>
      </p:sp>
      <p:sp>
        <p:nvSpPr>
          <p:cNvPr id="3" name="Tijdelijke aanduiding voor tekst 2">
            <a:extLst>
              <a:ext uri="{FF2B5EF4-FFF2-40B4-BE49-F238E27FC236}">
                <a16:creationId xmlns:a16="http://schemas.microsoft.com/office/drawing/2014/main" id="{B0DA6865-FA7E-094E-A575-DAADE998A20B}"/>
              </a:ext>
            </a:extLst>
          </p:cNvPr>
          <p:cNvSpPr>
            <a:spLocks noGrp="1"/>
          </p:cNvSpPr>
          <p:nvPr>
            <p:ph type="body" sz="quarter" idx="12" hasCustomPrompt="1"/>
          </p:nvPr>
        </p:nvSpPr>
        <p:spPr>
          <a:xfrm>
            <a:off x="3640216" y="1628775"/>
            <a:ext cx="4910667" cy="3600450"/>
          </a:xfrm>
        </p:spPr>
        <p:txBody>
          <a:bodyPr>
            <a:normAutofit/>
          </a:bodyPr>
          <a:lstStyle>
            <a:lvl1pPr marL="0" indent="0">
              <a:spcBef>
                <a:spcPts val="0"/>
              </a:spcBef>
              <a:buNone/>
              <a:defRPr sz="2800" cap="all" baseline="0">
                <a:solidFill>
                  <a:schemeClr val="bg1"/>
                </a:solidFill>
              </a:defRPr>
            </a:lvl1pPr>
          </a:lstStyle>
          <a:p>
            <a:r>
              <a:rPr lang="nl-NL" dirty="0"/>
              <a:t>‘QUOTE’</a:t>
            </a:r>
          </a:p>
        </p:txBody>
      </p:sp>
      <p:pic>
        <p:nvPicPr>
          <p:cNvPr id="6" name="Afbeelding 2">
            <a:extLst>
              <a:ext uri="{FF2B5EF4-FFF2-40B4-BE49-F238E27FC236}">
                <a16:creationId xmlns:a16="http://schemas.microsoft.com/office/drawing/2014/main" id="{FFDA8079-95BD-45E3-8313-ABF6A59ED207}"/>
              </a:ext>
            </a:extLst>
          </p:cNvPr>
          <p:cNvPicPr>
            <a:picLocks noChangeAspect="1"/>
          </p:cNvPicPr>
          <p:nvPr userDrawn="1"/>
        </p:nvPicPr>
        <p:blipFill>
          <a:blip r:embed="rId2"/>
          <a:stretch>
            <a:fillRect/>
          </a:stretch>
        </p:blipFill>
        <p:spPr>
          <a:xfrm>
            <a:off x="3644574" y="601590"/>
            <a:ext cx="355939" cy="297299"/>
          </a:xfrm>
          <a:prstGeom prst="rect">
            <a:avLst/>
          </a:prstGeom>
        </p:spPr>
      </p:pic>
    </p:spTree>
    <p:extLst>
      <p:ext uri="{BB962C8B-B14F-4D97-AF65-F5344CB8AC3E}">
        <p14:creationId xmlns:p14="http://schemas.microsoft.com/office/powerpoint/2010/main" val="2967552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D6486190-F1D1-43BB-B712-AB7BE1C184AD}"/>
              </a:ext>
            </a:extLst>
          </p:cNvPr>
          <p:cNvSpPr>
            <a:spLocks noGrp="1"/>
          </p:cNvSpPr>
          <p:nvPr>
            <p:ph type="title"/>
          </p:nvPr>
        </p:nvSpPr>
        <p:spPr>
          <a:xfrm>
            <a:off x="838200" y="365129"/>
            <a:ext cx="10515600" cy="1325563"/>
          </a:xfrm>
          <a:prstGeom prst="rect">
            <a:avLst/>
          </a:prstGeom>
        </p:spPr>
        <p:txBody>
          <a:bodyPr vert="horz" lIns="91440" tIns="45720" rIns="91440" bIns="45720" rtlCol="0" anchor="b">
            <a:normAutofit/>
          </a:bodyPr>
          <a:lstStyle/>
          <a:p>
            <a:r>
              <a:rPr lang="nl-NL" dirty="0"/>
              <a:t>KLIK OM STIJL TE BEWERKEN</a:t>
            </a:r>
            <a:endParaRPr lang="en-GB" dirty="0"/>
          </a:p>
        </p:txBody>
      </p:sp>
      <p:sp>
        <p:nvSpPr>
          <p:cNvPr id="3" name="Tijdelijke aanduiding voor tekst 2">
            <a:extLst>
              <a:ext uri="{FF2B5EF4-FFF2-40B4-BE49-F238E27FC236}">
                <a16:creationId xmlns:a16="http://schemas.microsoft.com/office/drawing/2014/main" id="{6BC46703-C372-4CCF-BBDB-349EF159E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endParaRPr lang="en-GB" dirty="0"/>
          </a:p>
        </p:txBody>
      </p:sp>
      <p:pic>
        <p:nvPicPr>
          <p:cNvPr id="6" name="Afbeelding 5">
            <a:extLst>
              <a:ext uri="{FF2B5EF4-FFF2-40B4-BE49-F238E27FC236}">
                <a16:creationId xmlns:a16="http://schemas.microsoft.com/office/drawing/2014/main" id="{D2936B9B-9586-48DE-B845-C54BC129D8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9687" y="6227764"/>
            <a:ext cx="1359194" cy="588915"/>
          </a:xfrm>
          <a:prstGeom prst="rect">
            <a:avLst/>
          </a:prstGeom>
        </p:spPr>
      </p:pic>
    </p:spTree>
    <p:extLst>
      <p:ext uri="{BB962C8B-B14F-4D97-AF65-F5344CB8AC3E}">
        <p14:creationId xmlns:p14="http://schemas.microsoft.com/office/powerpoint/2010/main" val="1496374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514337" rtl="0" eaLnBrk="1" latinLnBrk="0" hangingPunct="1">
        <a:lnSpc>
          <a:spcPct val="90000"/>
        </a:lnSpc>
        <a:spcBef>
          <a:spcPct val="0"/>
        </a:spcBef>
        <a:buNone/>
        <a:defRPr lang="nl-NL" sz="3200" b="1" kern="1200" cap="all" baseline="0" dirty="0">
          <a:solidFill>
            <a:schemeClr val="tx2"/>
          </a:solidFill>
          <a:latin typeface="Avenir Next Condensed Medium" panose="020B0606020202020204" pitchFamily="34" charset="0"/>
          <a:ea typeface="+mj-ea"/>
          <a:cs typeface="Arial" panose="020B0604020202020204" pitchFamily="34" charset="0"/>
          <a:sym typeface="Avenir Next Condensed Demi Bold"/>
        </a:defRPr>
      </a:lvl1pPr>
    </p:titleStyle>
    <p:bodyStyle>
      <a:lvl1pPr marL="180000" indent="-180000" algn="l" defTabSz="514337" rtl="0" eaLnBrk="1" latinLnBrk="0" hangingPunct="1">
        <a:lnSpc>
          <a:spcPct val="110000"/>
        </a:lnSpc>
        <a:spcBef>
          <a:spcPts val="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1pPr>
      <a:lvl2pPr marL="360000" indent="-180000" algn="l" defTabSz="514337" rtl="0" eaLnBrk="1" latinLnBrk="0" hangingPunct="1">
        <a:lnSpc>
          <a:spcPct val="110000"/>
        </a:lnSpc>
        <a:spcBef>
          <a:spcPts val="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540000" indent="-180000" algn="l" defTabSz="514337" rtl="0" eaLnBrk="1" latinLnBrk="0" hangingPunct="1">
        <a:lnSpc>
          <a:spcPct val="110000"/>
        </a:lnSpc>
        <a:spcBef>
          <a:spcPts val="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3pPr>
      <a:lvl4pPr marL="720000" indent="-180000" algn="l" defTabSz="514337" rtl="0" eaLnBrk="1" latinLnBrk="0" hangingPunct="1">
        <a:lnSpc>
          <a:spcPct val="110000"/>
        </a:lnSpc>
        <a:spcBef>
          <a:spcPts val="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4pPr>
      <a:lvl5pPr marL="900000" indent="-180000" algn="l" defTabSz="514337" rtl="0" eaLnBrk="1" latinLnBrk="0" hangingPunct="1">
        <a:lnSpc>
          <a:spcPct val="110000"/>
        </a:lnSpc>
        <a:spcBef>
          <a:spcPts val="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9"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1"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9" algn="l" defTabSz="514337"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30.tiff"/><Relationship Id="rId5"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30.tiff"/><Relationship Id="rId2" Type="http://schemas.openxmlformats.org/officeDocument/2006/relationships/image" Target="../media/image31.emf"/><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emf"/><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 Target="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 Target="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4.emf"/><Relationship Id="rId1" Type="http://schemas.openxmlformats.org/officeDocument/2006/relationships/slideLayout" Target="../slideLayouts/slideLayout4.xml"/><Relationship Id="rId4" Type="http://schemas.openxmlformats.org/officeDocument/2006/relationships/image" Target="../media/image14.tiff"/></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slide" Target="slide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slide" Target="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slide" Target="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slide" Target="slide8.xml"/></Relationships>
</file>

<file path=ppt/slides/_rels/slide2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slide" Target="slide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hyperlink" Target="https://sloanreview.mit.edu/article/the-different-ways-for-companies-to-innovate/"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image" Target="../media/image4.emf"/><Relationship Id="rId7" Type="http://schemas.openxmlformats.org/officeDocument/2006/relationships/image" Target="../media/image13.png"/><Relationship Id="rId2" Type="http://schemas.openxmlformats.org/officeDocument/2006/relationships/slide" Target="slide6.xml"/><Relationship Id="rId1" Type="http://schemas.openxmlformats.org/officeDocument/2006/relationships/slideLayout" Target="../slideLayouts/slideLayout4.xml"/><Relationship Id="rId6" Type="http://schemas.openxmlformats.org/officeDocument/2006/relationships/slide" Target="slide15.xml"/><Relationship Id="rId5" Type="http://schemas.openxmlformats.org/officeDocument/2006/relationships/image" Target="../media/image12.png"/><Relationship Id="rId10" Type="http://schemas.openxmlformats.org/officeDocument/2006/relationships/image" Target="../media/image14.tiff"/><Relationship Id="rId4" Type="http://schemas.openxmlformats.org/officeDocument/2006/relationships/slide" Target="slide14.xml"/><Relationship Id="rId9" Type="http://schemas.openxmlformats.org/officeDocument/2006/relationships/slide" Target="slide1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16.emf"/><Relationship Id="rId2" Type="http://schemas.openxmlformats.org/officeDocument/2006/relationships/slide" Target="slide18.xml"/><Relationship Id="rId1" Type="http://schemas.openxmlformats.org/officeDocument/2006/relationships/slideLayout" Target="../slideLayouts/slideLayout4.xml"/><Relationship Id="rId6" Type="http://schemas.openxmlformats.org/officeDocument/2006/relationships/slide" Target="slide20.xml"/><Relationship Id="rId5" Type="http://schemas.openxmlformats.org/officeDocument/2006/relationships/image" Target="../media/image15.emf"/><Relationship Id="rId4" Type="http://schemas.openxmlformats.org/officeDocument/2006/relationships/slide" Target="slide19.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18.emf"/><Relationship Id="rId7" Type="http://schemas.openxmlformats.org/officeDocument/2006/relationships/image" Target="../media/image22.png"/><Relationship Id="rId12" Type="http://schemas.openxmlformats.org/officeDocument/2006/relationships/image" Target="../media/image26.png"/><Relationship Id="rId2" Type="http://schemas.openxmlformats.org/officeDocument/2006/relationships/image" Target="../media/image17.emf"/><Relationship Id="rId1" Type="http://schemas.openxmlformats.org/officeDocument/2006/relationships/slideLayout" Target="../slideLayouts/slideLayout4.xml"/><Relationship Id="rId6" Type="http://schemas.openxmlformats.org/officeDocument/2006/relationships/image" Target="../media/image21.png"/><Relationship Id="rId11" Type="http://schemas.openxmlformats.org/officeDocument/2006/relationships/slide" Target="slide21.xml"/><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3.png"/><Relationship Id="rId18" Type="http://schemas.openxmlformats.org/officeDocument/2006/relationships/image" Target="../media/image26.png"/><Relationship Id="rId3" Type="http://schemas.openxmlformats.org/officeDocument/2006/relationships/slide" Target="slide24.xml"/><Relationship Id="rId21" Type="http://schemas.openxmlformats.org/officeDocument/2006/relationships/slide" Target="slide22.xml"/><Relationship Id="rId7" Type="http://schemas.openxmlformats.org/officeDocument/2006/relationships/slide" Target="slide23.xml"/><Relationship Id="rId12" Type="http://schemas.openxmlformats.org/officeDocument/2006/relationships/image" Target="../media/image22.png"/><Relationship Id="rId17" Type="http://schemas.openxmlformats.org/officeDocument/2006/relationships/slide" Target="slide21.xml"/><Relationship Id="rId2" Type="http://schemas.openxmlformats.org/officeDocument/2006/relationships/image" Target="../media/image17.emf"/><Relationship Id="rId16" Type="http://schemas.openxmlformats.org/officeDocument/2006/relationships/image" Target="../media/image25.png"/><Relationship Id="rId20" Type="http://schemas.openxmlformats.org/officeDocument/2006/relationships/image" Target="../media/image27.png"/><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slide" Target="slide27.xml"/><Relationship Id="rId5" Type="http://schemas.openxmlformats.org/officeDocument/2006/relationships/slide" Target="slide25.xml"/><Relationship Id="rId15" Type="http://schemas.openxmlformats.org/officeDocument/2006/relationships/image" Target="../media/image24.png"/><Relationship Id="rId10" Type="http://schemas.openxmlformats.org/officeDocument/2006/relationships/image" Target="../media/image21.png"/><Relationship Id="rId19" Type="http://schemas.openxmlformats.org/officeDocument/2006/relationships/slide" Target="slide29.xml"/><Relationship Id="rId4" Type="http://schemas.openxmlformats.org/officeDocument/2006/relationships/image" Target="../media/image18.emf"/><Relationship Id="rId9" Type="http://schemas.openxmlformats.org/officeDocument/2006/relationships/slide" Target="slide26.xml"/><Relationship Id="rId14" Type="http://schemas.openxmlformats.org/officeDocument/2006/relationships/slide" Target="slide28.xml"/><Relationship Id="rId22"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8.jpeg"/><Relationship Id="rId7" Type="http://schemas.openxmlformats.org/officeDocument/2006/relationships/customXml" Target="../ink/ink1.xml"/><Relationship Id="rId2" Type="http://schemas.openxmlformats.org/officeDocument/2006/relationships/image" Target="../media/image29.em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p:cNvSpPr>
            <a:spLocks noGrp="1"/>
          </p:cNvSpPr>
          <p:nvPr>
            <p:ph type="body" sz="quarter" idx="11"/>
          </p:nvPr>
        </p:nvSpPr>
        <p:spPr>
          <a:xfrm>
            <a:off x="893233" y="5777262"/>
            <a:ext cx="10452100" cy="636487"/>
          </a:xfrm>
        </p:spPr>
        <p:txBody>
          <a:bodyPr>
            <a:normAutofit/>
          </a:bodyPr>
          <a:lstStyle/>
          <a:p>
            <a:pPr algn="ctr"/>
            <a:r>
              <a:rPr lang="nl-NL" dirty="0">
                <a:solidFill>
                  <a:srgbClr val="7F7F7F"/>
                </a:solidFill>
              </a:rPr>
              <a:t>De standaard in operationeel denken, ontwerpen, bouwen en uitvoeren </a:t>
            </a:r>
          </a:p>
        </p:txBody>
      </p:sp>
      <p:sp>
        <p:nvSpPr>
          <p:cNvPr id="6" name="Tijdelijke aanduiding voor tekst 5"/>
          <p:cNvSpPr>
            <a:spLocks noGrp="1"/>
          </p:cNvSpPr>
          <p:nvPr>
            <p:ph type="body" sz="quarter" idx="12"/>
          </p:nvPr>
        </p:nvSpPr>
        <p:spPr>
          <a:xfrm>
            <a:off x="794588" y="505877"/>
            <a:ext cx="10458803" cy="588915"/>
          </a:xfrm>
        </p:spPr>
        <p:txBody>
          <a:bodyPr/>
          <a:lstStyle/>
          <a:p>
            <a:r>
              <a:rPr lang="nl-NL" dirty="0"/>
              <a:t>Minor Smart Industry</a:t>
            </a:r>
          </a:p>
        </p:txBody>
      </p:sp>
      <p:sp>
        <p:nvSpPr>
          <p:cNvPr id="7" name="Tijdelijke aanduiding voor tekst 6"/>
          <p:cNvSpPr>
            <a:spLocks noGrp="1"/>
          </p:cNvSpPr>
          <p:nvPr>
            <p:ph type="body" sz="quarter" idx="13"/>
          </p:nvPr>
        </p:nvSpPr>
        <p:spPr>
          <a:xfrm>
            <a:off x="893233" y="1332386"/>
            <a:ext cx="10452100" cy="3165442"/>
          </a:xfrm>
        </p:spPr>
        <p:txBody>
          <a:bodyPr>
            <a:normAutofit fontScale="92500" lnSpcReduction="10000"/>
          </a:bodyPr>
          <a:lstStyle/>
          <a:p>
            <a:pPr algn="ctr"/>
            <a:endParaRPr lang="nl-NL" dirty="0">
              <a:solidFill>
                <a:srgbClr val="7F7F7F"/>
              </a:solidFill>
            </a:endParaRPr>
          </a:p>
          <a:p>
            <a:pPr algn="ctr"/>
            <a:r>
              <a:rPr lang="nl-NL" dirty="0">
                <a:solidFill>
                  <a:srgbClr val="7F7F7F"/>
                </a:solidFill>
              </a:rPr>
              <a:t>Methode  TOM</a:t>
            </a:r>
            <a:r>
              <a:rPr lang="nl-NL" sz="6600" baseline="30000" dirty="0">
                <a:solidFill>
                  <a:srgbClr val="7F7F7F"/>
                </a:solidFill>
              </a:rPr>
              <a:t>3 </a:t>
            </a:r>
            <a:r>
              <a:rPr lang="nl-NL" sz="6700" dirty="0">
                <a:solidFill>
                  <a:srgbClr val="7F7F7F"/>
                </a:solidFill>
              </a:rPr>
              <a:t>en jouw project</a:t>
            </a:r>
          </a:p>
          <a:p>
            <a:pPr algn="ctr"/>
            <a:r>
              <a:rPr lang="nl-NL" sz="6600" baseline="30000" dirty="0">
                <a:solidFill>
                  <a:srgbClr val="7F7F7F"/>
                </a:solidFill>
              </a:rPr>
              <a:t> </a:t>
            </a:r>
          </a:p>
          <a:p>
            <a:pPr algn="ctr"/>
            <a:endParaRPr lang="nl-NL" sz="2200" baseline="30000" dirty="0">
              <a:solidFill>
                <a:srgbClr val="7F7F7F"/>
              </a:solidFill>
            </a:endParaRPr>
          </a:p>
          <a:p>
            <a:pPr algn="ctr"/>
            <a:endParaRPr lang="nl-NL" sz="2200" dirty="0">
              <a:solidFill>
                <a:srgbClr val="7F7F7F"/>
              </a:solidFill>
            </a:endParaRPr>
          </a:p>
          <a:p>
            <a:pPr algn="ctr"/>
            <a:r>
              <a:rPr lang="nl-NL" sz="2200" dirty="0">
                <a:solidFill>
                  <a:srgbClr val="7F7F7F"/>
                </a:solidFill>
              </a:rPr>
              <a:t>Executiekracht in de dagelijkse praktijk</a:t>
            </a:r>
          </a:p>
          <a:p>
            <a:pPr algn="ctr"/>
            <a:endParaRPr lang="nl-NL" sz="2200" dirty="0">
              <a:solidFill>
                <a:srgbClr val="7F7F7F"/>
              </a:solidFill>
            </a:endParaRPr>
          </a:p>
          <a:p>
            <a:pPr algn="ctr"/>
            <a:r>
              <a:rPr lang="nl-NL" sz="2200" dirty="0">
                <a:solidFill>
                  <a:srgbClr val="7F7F7F"/>
                </a:solidFill>
              </a:rPr>
              <a:t>In samenwerking met </a:t>
            </a:r>
          </a:p>
          <a:p>
            <a:pPr algn="ctr"/>
            <a:endParaRPr lang="nl-NL" sz="2200" baseline="30000" dirty="0">
              <a:solidFill>
                <a:srgbClr val="7F7F7F"/>
              </a:solidFill>
            </a:endParaRPr>
          </a:p>
        </p:txBody>
      </p:sp>
      <p:pic>
        <p:nvPicPr>
          <p:cNvPr id="9" name="Afbeelding 8"/>
          <p:cNvPicPr>
            <a:picLocks noChangeAspect="1"/>
          </p:cNvPicPr>
          <p:nvPr/>
        </p:nvPicPr>
        <p:blipFill>
          <a:blip r:embed="rId2"/>
          <a:stretch>
            <a:fillRect/>
          </a:stretch>
        </p:blipFill>
        <p:spPr>
          <a:xfrm>
            <a:off x="5641334" y="4478388"/>
            <a:ext cx="928647" cy="654475"/>
          </a:xfrm>
          <a:prstGeom prst="rect">
            <a:avLst/>
          </a:prstGeom>
        </p:spPr>
      </p:pic>
      <p:pic>
        <p:nvPicPr>
          <p:cNvPr id="10" name="Afbeelding 9"/>
          <p:cNvPicPr/>
          <p:nvPr/>
        </p:nvPicPr>
        <p:blipFill>
          <a:blip r:embed="rId3">
            <a:extLst>
              <a:ext uri="{28A0092B-C50C-407E-A947-70E740481C1C}">
                <a14:useLocalDpi xmlns:a14="http://schemas.microsoft.com/office/drawing/2010/main" val="0"/>
              </a:ext>
            </a:extLst>
          </a:blip>
          <a:srcRect/>
          <a:stretch>
            <a:fillRect/>
          </a:stretch>
        </p:blipFill>
        <p:spPr bwMode="auto">
          <a:xfrm>
            <a:off x="4759658" y="5231494"/>
            <a:ext cx="2564790" cy="633717"/>
          </a:xfrm>
          <a:prstGeom prst="rect">
            <a:avLst/>
          </a:prstGeom>
          <a:noFill/>
          <a:ln>
            <a:noFill/>
          </a:ln>
        </p:spPr>
      </p:pic>
      <p:sp>
        <p:nvSpPr>
          <p:cNvPr id="2" name="Rechthoek 1">
            <a:extLst>
              <a:ext uri="{FF2B5EF4-FFF2-40B4-BE49-F238E27FC236}">
                <a16:creationId xmlns:a16="http://schemas.microsoft.com/office/drawing/2014/main" id="{5C229514-48AF-EC46-A72F-5267CEF75B95}"/>
              </a:ext>
            </a:extLst>
          </p:cNvPr>
          <p:cNvSpPr/>
          <p:nvPr/>
        </p:nvSpPr>
        <p:spPr>
          <a:xfrm>
            <a:off x="1359809" y="6429600"/>
            <a:ext cx="8288687"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Tree>
    <p:extLst>
      <p:ext uri="{BB962C8B-B14F-4D97-AF65-F5344CB8AC3E}">
        <p14:creationId xmlns:p14="http://schemas.microsoft.com/office/powerpoint/2010/main" val="3073293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2900" y="111130"/>
            <a:ext cx="10515600" cy="613180"/>
          </a:xfrm>
        </p:spPr>
        <p:txBody>
          <a:bodyPr/>
          <a:lstStyle/>
          <a:p>
            <a:r>
              <a:rPr lang="nl-NL" dirty="0"/>
              <a:t>Case </a:t>
            </a:r>
            <a:r>
              <a:rPr lang="nl-NL" dirty="0" err="1"/>
              <a:t>study</a:t>
            </a:r>
            <a:r>
              <a:rPr lang="nl-NL" dirty="0"/>
              <a:t>: Chatbots</a:t>
            </a:r>
          </a:p>
        </p:txBody>
      </p:sp>
      <mc:AlternateContent xmlns:mc="http://schemas.openxmlformats.org/markup-compatibility/2006" xmlns:p14="http://schemas.microsoft.com/office/powerpoint/2010/main">
        <mc:Choice Requires="p14">
          <p:contentPart p14:bwMode="auto" r:id="rId2">
            <p14:nvContentPartPr>
              <p14:cNvPr id="52" name="Inkt 51">
                <a:extLst>
                  <a:ext uri="{FF2B5EF4-FFF2-40B4-BE49-F238E27FC236}">
                    <a16:creationId xmlns:a16="http://schemas.microsoft.com/office/drawing/2014/main" id="{7B745B5C-2664-9B49-B458-7C8DAA58EA4A}"/>
                  </a:ext>
                </a:extLst>
              </p14:cNvPr>
              <p14:cNvContentPartPr/>
              <p14:nvPr/>
            </p14:nvContentPartPr>
            <p14:xfrm>
              <a:off x="4639680" y="-606920"/>
              <a:ext cx="360" cy="360"/>
            </p14:xfrm>
          </p:contentPart>
        </mc:Choice>
        <mc:Fallback xmlns="">
          <p:pic>
            <p:nvPicPr>
              <p:cNvPr id="52" name="Inkt 51">
                <a:extLst>
                  <a:ext uri="{FF2B5EF4-FFF2-40B4-BE49-F238E27FC236}">
                    <a16:creationId xmlns:a16="http://schemas.microsoft.com/office/drawing/2014/main" id="{7B745B5C-2664-9B49-B458-7C8DAA58EA4A}"/>
                  </a:ext>
                </a:extLst>
              </p:cNvPr>
              <p:cNvPicPr/>
              <p:nvPr/>
            </p:nvPicPr>
            <p:blipFill>
              <a:blip r:embed="rId5"/>
              <a:stretch>
                <a:fillRect/>
              </a:stretch>
            </p:blipFill>
            <p:spPr>
              <a:xfrm>
                <a:off x="4631040" y="-615920"/>
                <a:ext cx="18000" cy="18000"/>
              </a:xfrm>
              <a:prstGeom prst="rect">
                <a:avLst/>
              </a:prstGeom>
            </p:spPr>
          </p:pic>
        </mc:Fallback>
      </mc:AlternateContent>
      <p:pic>
        <p:nvPicPr>
          <p:cNvPr id="3" name="Afbeelding 2">
            <a:extLst>
              <a:ext uri="{FF2B5EF4-FFF2-40B4-BE49-F238E27FC236}">
                <a16:creationId xmlns:a16="http://schemas.microsoft.com/office/drawing/2014/main" id="{44650E2D-119B-C749-88AB-259E9E263AA5}"/>
              </a:ext>
            </a:extLst>
          </p:cNvPr>
          <p:cNvPicPr>
            <a:picLocks noChangeAspect="1"/>
          </p:cNvPicPr>
          <p:nvPr/>
        </p:nvPicPr>
        <p:blipFill>
          <a:blip r:embed="rId6"/>
          <a:stretch>
            <a:fillRect/>
          </a:stretch>
        </p:blipFill>
        <p:spPr>
          <a:xfrm>
            <a:off x="1550987" y="1109663"/>
            <a:ext cx="8890000" cy="5181600"/>
          </a:xfrm>
          <a:prstGeom prst="rect">
            <a:avLst/>
          </a:prstGeom>
        </p:spPr>
      </p:pic>
    </p:spTree>
    <p:extLst>
      <p:ext uri="{BB962C8B-B14F-4D97-AF65-F5344CB8AC3E}">
        <p14:creationId xmlns:p14="http://schemas.microsoft.com/office/powerpoint/2010/main" val="948788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ep 47">
            <a:extLst>
              <a:ext uri="{FF2B5EF4-FFF2-40B4-BE49-F238E27FC236}">
                <a16:creationId xmlns:a16="http://schemas.microsoft.com/office/drawing/2014/main" id="{85582910-DEA1-F747-91C5-8795E15CAC31}"/>
              </a:ext>
            </a:extLst>
          </p:cNvPr>
          <p:cNvGrpSpPr/>
          <p:nvPr/>
        </p:nvGrpSpPr>
        <p:grpSpPr>
          <a:xfrm>
            <a:off x="387250" y="701172"/>
            <a:ext cx="10858500" cy="5882609"/>
            <a:chOff x="387250" y="917072"/>
            <a:chExt cx="10858500" cy="5882609"/>
          </a:xfrm>
        </p:grpSpPr>
        <p:pic>
          <p:nvPicPr>
            <p:cNvPr id="49" name="Afbeelding 48">
              <a:extLst>
                <a:ext uri="{FF2B5EF4-FFF2-40B4-BE49-F238E27FC236}">
                  <a16:creationId xmlns:a16="http://schemas.microsoft.com/office/drawing/2014/main" id="{38B1DAD8-F144-9B43-9058-FD32C6CA9B4D}"/>
                </a:ext>
              </a:extLst>
            </p:cNvPr>
            <p:cNvPicPr>
              <a:picLocks noChangeAspect="1"/>
            </p:cNvPicPr>
            <p:nvPr/>
          </p:nvPicPr>
          <p:blipFill>
            <a:blip r:embed="rId2"/>
            <a:stretch>
              <a:fillRect/>
            </a:stretch>
          </p:blipFill>
          <p:spPr>
            <a:xfrm>
              <a:off x="387250" y="917072"/>
              <a:ext cx="10858500" cy="5882609"/>
            </a:xfrm>
            <a:prstGeom prst="rect">
              <a:avLst/>
            </a:prstGeom>
          </p:spPr>
        </p:pic>
        <p:sp>
          <p:nvSpPr>
            <p:cNvPr id="50" name="Pijl links en rechts 49">
              <a:extLst>
                <a:ext uri="{FF2B5EF4-FFF2-40B4-BE49-F238E27FC236}">
                  <a16:creationId xmlns:a16="http://schemas.microsoft.com/office/drawing/2014/main" id="{B5B4B81A-25E5-1142-B8A4-7B4B9E6FCBD0}"/>
                </a:ext>
              </a:extLst>
            </p:cNvPr>
            <p:cNvSpPr/>
            <p:nvPr/>
          </p:nvSpPr>
          <p:spPr>
            <a:xfrm rot="5400000">
              <a:off x="3557158" y="3494222"/>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1" name="Pijl links en rechts 50">
              <a:extLst>
                <a:ext uri="{FF2B5EF4-FFF2-40B4-BE49-F238E27FC236}">
                  <a16:creationId xmlns:a16="http://schemas.microsoft.com/office/drawing/2014/main" id="{AA812EF1-8090-2343-96E4-17C0A26BA185}"/>
                </a:ext>
              </a:extLst>
            </p:cNvPr>
            <p:cNvSpPr/>
            <p:nvPr/>
          </p:nvSpPr>
          <p:spPr>
            <a:xfrm rot="5400000">
              <a:off x="8654349" y="3494222"/>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3" name="Pijl links en rechts 52">
              <a:extLst>
                <a:ext uri="{FF2B5EF4-FFF2-40B4-BE49-F238E27FC236}">
                  <a16:creationId xmlns:a16="http://schemas.microsoft.com/office/drawing/2014/main" id="{BE1D3B89-3AF2-5641-BDE8-C998BB852ED0}"/>
                </a:ext>
              </a:extLst>
            </p:cNvPr>
            <p:cNvSpPr/>
            <p:nvPr/>
          </p:nvSpPr>
          <p:spPr>
            <a:xfrm>
              <a:off x="4823365" y="2501026"/>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4" name="Pijl links en rechts 53">
              <a:extLst>
                <a:ext uri="{FF2B5EF4-FFF2-40B4-BE49-F238E27FC236}">
                  <a16:creationId xmlns:a16="http://schemas.microsoft.com/office/drawing/2014/main" id="{8222FFD7-7712-BF4E-B5E0-98412FEE3BA2}"/>
                </a:ext>
              </a:extLst>
            </p:cNvPr>
            <p:cNvSpPr/>
            <p:nvPr/>
          </p:nvSpPr>
          <p:spPr>
            <a:xfrm>
              <a:off x="7417795" y="2501026"/>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5" name="Pijl links en rechts 54">
              <a:extLst>
                <a:ext uri="{FF2B5EF4-FFF2-40B4-BE49-F238E27FC236}">
                  <a16:creationId xmlns:a16="http://schemas.microsoft.com/office/drawing/2014/main" id="{8766A858-92A9-234F-98CF-6FBE5191E062}"/>
                </a:ext>
              </a:extLst>
            </p:cNvPr>
            <p:cNvSpPr/>
            <p:nvPr/>
          </p:nvSpPr>
          <p:spPr>
            <a:xfrm>
              <a:off x="4824203" y="4253699"/>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6" name="Pijl links en rechts 55">
              <a:extLst>
                <a:ext uri="{FF2B5EF4-FFF2-40B4-BE49-F238E27FC236}">
                  <a16:creationId xmlns:a16="http://schemas.microsoft.com/office/drawing/2014/main" id="{696FDE41-E8AA-6747-8BEC-6CA4E79F17A3}"/>
                </a:ext>
              </a:extLst>
            </p:cNvPr>
            <p:cNvSpPr/>
            <p:nvPr/>
          </p:nvSpPr>
          <p:spPr>
            <a:xfrm>
              <a:off x="7418633" y="4253699"/>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7" name="Pijl links en rechts 56">
              <a:extLst>
                <a:ext uri="{FF2B5EF4-FFF2-40B4-BE49-F238E27FC236}">
                  <a16:creationId xmlns:a16="http://schemas.microsoft.com/office/drawing/2014/main" id="{B0F2952A-8044-4C48-BE56-CC26811058A1}"/>
                </a:ext>
              </a:extLst>
            </p:cNvPr>
            <p:cNvSpPr/>
            <p:nvPr/>
          </p:nvSpPr>
          <p:spPr>
            <a:xfrm>
              <a:off x="4823365" y="5960364"/>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8" name="Pijl links en rechts 57">
              <a:extLst>
                <a:ext uri="{FF2B5EF4-FFF2-40B4-BE49-F238E27FC236}">
                  <a16:creationId xmlns:a16="http://schemas.microsoft.com/office/drawing/2014/main" id="{AA712671-5E68-584D-98E2-2E88E1464AE5}"/>
                </a:ext>
              </a:extLst>
            </p:cNvPr>
            <p:cNvSpPr/>
            <p:nvPr/>
          </p:nvSpPr>
          <p:spPr>
            <a:xfrm>
              <a:off x="7417795" y="5960364"/>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9" name="Pijl links en rechts 58">
              <a:extLst>
                <a:ext uri="{FF2B5EF4-FFF2-40B4-BE49-F238E27FC236}">
                  <a16:creationId xmlns:a16="http://schemas.microsoft.com/office/drawing/2014/main" id="{15DBCB9E-588E-7F4F-9B1C-23DBDDF83DEF}"/>
                </a:ext>
              </a:extLst>
            </p:cNvPr>
            <p:cNvSpPr/>
            <p:nvPr/>
          </p:nvSpPr>
          <p:spPr>
            <a:xfrm rot="5400000">
              <a:off x="3550705" y="5154007"/>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0" name="Pijl links en rechts 59">
              <a:extLst>
                <a:ext uri="{FF2B5EF4-FFF2-40B4-BE49-F238E27FC236}">
                  <a16:creationId xmlns:a16="http://schemas.microsoft.com/office/drawing/2014/main" id="{8A7D7A51-40DD-5648-8E99-4A7BA8D817ED}"/>
                </a:ext>
              </a:extLst>
            </p:cNvPr>
            <p:cNvSpPr/>
            <p:nvPr/>
          </p:nvSpPr>
          <p:spPr>
            <a:xfrm rot="5400000">
              <a:off x="6097352" y="5154007"/>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1" name="Pijl links en rechts 60">
              <a:extLst>
                <a:ext uri="{FF2B5EF4-FFF2-40B4-BE49-F238E27FC236}">
                  <a16:creationId xmlns:a16="http://schemas.microsoft.com/office/drawing/2014/main" id="{17D8F44E-AE5B-424B-92AA-4D2775609E0D}"/>
                </a:ext>
              </a:extLst>
            </p:cNvPr>
            <p:cNvSpPr/>
            <p:nvPr/>
          </p:nvSpPr>
          <p:spPr>
            <a:xfrm rot="5400000">
              <a:off x="8647896" y="5154007"/>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2" name="Pijl links en rechts 61">
              <a:extLst>
                <a:ext uri="{FF2B5EF4-FFF2-40B4-BE49-F238E27FC236}">
                  <a16:creationId xmlns:a16="http://schemas.microsoft.com/office/drawing/2014/main" id="{AD84ADD1-645E-B549-ABD3-6012C19D05D7}"/>
                </a:ext>
              </a:extLst>
            </p:cNvPr>
            <p:cNvSpPr/>
            <p:nvPr/>
          </p:nvSpPr>
          <p:spPr>
            <a:xfrm rot="5400000">
              <a:off x="6103805" y="3494222"/>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2" name="Titel 1"/>
          <p:cNvSpPr>
            <a:spLocks noGrp="1"/>
          </p:cNvSpPr>
          <p:nvPr>
            <p:ph type="title"/>
          </p:nvPr>
        </p:nvSpPr>
        <p:spPr>
          <a:xfrm>
            <a:off x="342900" y="111130"/>
            <a:ext cx="10515600" cy="613180"/>
          </a:xfrm>
        </p:spPr>
        <p:txBody>
          <a:bodyPr/>
          <a:lstStyle/>
          <a:p>
            <a:r>
              <a:rPr lang="nl-NL" dirty="0"/>
              <a:t>Case </a:t>
            </a:r>
            <a:r>
              <a:rPr lang="nl-NL" dirty="0" err="1"/>
              <a:t>study</a:t>
            </a:r>
            <a:r>
              <a:rPr lang="nl-NL" dirty="0"/>
              <a:t>: </a:t>
            </a:r>
            <a:r>
              <a:rPr lang="nl-NL" dirty="0" err="1"/>
              <a:t>Chatbot</a:t>
            </a:r>
            <a:r>
              <a:rPr lang="nl-NL" dirty="0"/>
              <a:t> als innovatie</a:t>
            </a:r>
          </a:p>
        </p:txBody>
      </p:sp>
      <p:sp>
        <p:nvSpPr>
          <p:cNvPr id="8" name="Rechthoek 7">
            <a:extLst>
              <a:ext uri="{FF2B5EF4-FFF2-40B4-BE49-F238E27FC236}">
                <a16:creationId xmlns:a16="http://schemas.microsoft.com/office/drawing/2014/main" id="{0373D413-0ABC-804D-9570-F4AD40907BC5}"/>
              </a:ext>
            </a:extLst>
          </p:cNvPr>
          <p:cNvSpPr/>
          <p:nvPr/>
        </p:nvSpPr>
        <p:spPr>
          <a:xfrm rot="21131963">
            <a:off x="8345657" y="2048064"/>
            <a:ext cx="1260911" cy="461665"/>
          </a:xfrm>
          <a:prstGeom prst="rect">
            <a:avLst/>
          </a:prstGeom>
        </p:spPr>
        <p:txBody>
          <a:bodyPr wrap="square">
            <a:spAutoFit/>
          </a:bodyPr>
          <a:lstStyle/>
          <a:p>
            <a:pPr algn="ctr"/>
            <a:endParaRPr lang="nl-NL" sz="1200" b="1" dirty="0"/>
          </a:p>
          <a:p>
            <a:endParaRPr lang="nl-NL" sz="1200" b="1" dirty="0"/>
          </a:p>
        </p:txBody>
      </p:sp>
      <p:sp>
        <p:nvSpPr>
          <p:cNvPr id="19" name="Rechthoek 18">
            <a:extLst>
              <a:ext uri="{FF2B5EF4-FFF2-40B4-BE49-F238E27FC236}">
                <a16:creationId xmlns:a16="http://schemas.microsoft.com/office/drawing/2014/main" id="{DBC29217-6C12-4A43-A630-E659E8D645DB}"/>
              </a:ext>
            </a:extLst>
          </p:cNvPr>
          <p:cNvSpPr/>
          <p:nvPr/>
        </p:nvSpPr>
        <p:spPr>
          <a:xfrm rot="21100009">
            <a:off x="5678277" y="5288081"/>
            <a:ext cx="1304735" cy="553998"/>
          </a:xfrm>
          <a:prstGeom prst="rect">
            <a:avLst/>
          </a:prstGeom>
        </p:spPr>
        <p:txBody>
          <a:bodyPr wrap="square">
            <a:spAutoFit/>
          </a:bodyPr>
          <a:lstStyle/>
          <a:p>
            <a:pPr algn="ctr"/>
            <a:endParaRPr lang="nl-NL" sz="1000" b="1" dirty="0"/>
          </a:p>
          <a:p>
            <a:pPr algn="ctr"/>
            <a:endParaRPr lang="nl-NL" sz="1000" b="1" dirty="0"/>
          </a:p>
          <a:p>
            <a:pPr algn="ctr"/>
            <a:endParaRPr lang="nl-NL" sz="1000" b="1" dirty="0"/>
          </a:p>
        </p:txBody>
      </p:sp>
      <mc:AlternateContent xmlns:mc="http://schemas.openxmlformats.org/markup-compatibility/2006" xmlns:p14="http://schemas.microsoft.com/office/powerpoint/2010/main">
        <mc:Choice Requires="p14">
          <p:contentPart p14:bwMode="auto" r:id="rId3">
            <p14:nvContentPartPr>
              <p14:cNvPr id="52" name="Inkt 51">
                <a:extLst>
                  <a:ext uri="{FF2B5EF4-FFF2-40B4-BE49-F238E27FC236}">
                    <a16:creationId xmlns:a16="http://schemas.microsoft.com/office/drawing/2014/main" id="{7B745B5C-2664-9B49-B458-7C8DAA58EA4A}"/>
                  </a:ext>
                </a:extLst>
              </p14:cNvPr>
              <p14:cNvContentPartPr/>
              <p14:nvPr/>
            </p14:nvContentPartPr>
            <p14:xfrm>
              <a:off x="4639680" y="-606920"/>
              <a:ext cx="360" cy="360"/>
            </p14:xfrm>
          </p:contentPart>
        </mc:Choice>
        <mc:Fallback xmlns="">
          <p:pic>
            <p:nvPicPr>
              <p:cNvPr id="52" name="Inkt 51">
                <a:extLst>
                  <a:ext uri="{FF2B5EF4-FFF2-40B4-BE49-F238E27FC236}">
                    <a16:creationId xmlns:a16="http://schemas.microsoft.com/office/drawing/2014/main" id="{7B745B5C-2664-9B49-B458-7C8DAA58EA4A}"/>
                  </a:ext>
                </a:extLst>
              </p:cNvPr>
              <p:cNvPicPr/>
              <p:nvPr/>
            </p:nvPicPr>
            <p:blipFill>
              <a:blip r:embed="rId5"/>
              <a:stretch>
                <a:fillRect/>
              </a:stretch>
            </p:blipFill>
            <p:spPr>
              <a:xfrm>
                <a:off x="4631040" y="-615920"/>
                <a:ext cx="18000" cy="18000"/>
              </a:xfrm>
              <a:prstGeom prst="rect">
                <a:avLst/>
              </a:prstGeom>
            </p:spPr>
          </p:pic>
        </mc:Fallback>
      </mc:AlternateContent>
      <p:grpSp>
        <p:nvGrpSpPr>
          <p:cNvPr id="117" name="Groep 116">
            <a:extLst>
              <a:ext uri="{FF2B5EF4-FFF2-40B4-BE49-F238E27FC236}">
                <a16:creationId xmlns:a16="http://schemas.microsoft.com/office/drawing/2014/main" id="{F789ADCB-9DEA-B449-B925-D85778D9B6D4}"/>
              </a:ext>
            </a:extLst>
          </p:cNvPr>
          <p:cNvGrpSpPr/>
          <p:nvPr/>
        </p:nvGrpSpPr>
        <p:grpSpPr>
          <a:xfrm>
            <a:off x="4915029" y="1677039"/>
            <a:ext cx="1548244" cy="957486"/>
            <a:chOff x="5984959" y="2230344"/>
            <a:chExt cx="1548244" cy="957486"/>
          </a:xfrm>
        </p:grpSpPr>
        <p:pic>
          <p:nvPicPr>
            <p:cNvPr id="38" name="Picture 2" descr="C:\Users\riannew\AppData\Local\Microsoft\Windows\Temporary Internet Files\Content.IE5\KFQWSSLA\inventos-utiles-que-han-cambiado-la-historia-post-it[1].jpg">
              <a:extLst>
                <a:ext uri="{FF2B5EF4-FFF2-40B4-BE49-F238E27FC236}">
                  <a16:creationId xmlns:a16="http://schemas.microsoft.com/office/drawing/2014/main" id="{61444BA2-D385-E243-910C-692138F45E39}"/>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5984959" y="2230344"/>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hthoek 13">
              <a:extLst>
                <a:ext uri="{FF2B5EF4-FFF2-40B4-BE49-F238E27FC236}">
                  <a16:creationId xmlns:a16="http://schemas.microsoft.com/office/drawing/2014/main" id="{413D0A96-FCAE-C943-A955-CAC85814B6C7}"/>
                </a:ext>
              </a:extLst>
            </p:cNvPr>
            <p:cNvSpPr/>
            <p:nvPr/>
          </p:nvSpPr>
          <p:spPr>
            <a:xfrm rot="21075599">
              <a:off x="6049682" y="2409494"/>
              <a:ext cx="1483521" cy="707886"/>
            </a:xfrm>
            <a:prstGeom prst="rect">
              <a:avLst/>
            </a:prstGeom>
          </p:spPr>
          <p:txBody>
            <a:bodyPr wrap="square">
              <a:spAutoFit/>
            </a:bodyPr>
            <a:lstStyle/>
            <a:p>
              <a:pPr algn="ctr"/>
              <a:endParaRPr lang="nl-NL" sz="1000" b="1" dirty="0"/>
            </a:p>
            <a:p>
              <a:pPr algn="ctr"/>
              <a:r>
                <a:rPr lang="nl-NL" sz="1000" b="1" dirty="0"/>
                <a:t>Call of Backoffice ?</a:t>
              </a:r>
            </a:p>
            <a:p>
              <a:pPr algn="ctr"/>
              <a:endParaRPr lang="nl-NL" sz="1000" b="1" dirty="0"/>
            </a:p>
            <a:p>
              <a:endParaRPr lang="nl-NL" sz="1000" b="1" dirty="0"/>
            </a:p>
          </p:txBody>
        </p:sp>
      </p:grpSp>
      <p:grpSp>
        <p:nvGrpSpPr>
          <p:cNvPr id="120" name="Groep 119">
            <a:extLst>
              <a:ext uri="{FF2B5EF4-FFF2-40B4-BE49-F238E27FC236}">
                <a16:creationId xmlns:a16="http://schemas.microsoft.com/office/drawing/2014/main" id="{C8547189-AD91-7D4E-8B85-FB8286E0D3FB}"/>
              </a:ext>
            </a:extLst>
          </p:cNvPr>
          <p:cNvGrpSpPr/>
          <p:nvPr/>
        </p:nvGrpSpPr>
        <p:grpSpPr>
          <a:xfrm>
            <a:off x="5888006" y="2237288"/>
            <a:ext cx="1548244" cy="963980"/>
            <a:chOff x="4977312" y="1657031"/>
            <a:chExt cx="1548244" cy="963980"/>
          </a:xfrm>
        </p:grpSpPr>
        <p:pic>
          <p:nvPicPr>
            <p:cNvPr id="41" name="Picture 2" descr="C:\Users\riannew\AppData\Local\Microsoft\Windows\Temporary Internet Files\Content.IE5\KFQWSSLA\inventos-utiles-que-han-cambiado-la-historia-post-it[1].jpg">
              <a:extLst>
                <a:ext uri="{FF2B5EF4-FFF2-40B4-BE49-F238E27FC236}">
                  <a16:creationId xmlns:a16="http://schemas.microsoft.com/office/drawing/2014/main" id="{5F64A282-AE03-2D4B-9956-9377C2D1AEA4}"/>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62372">
              <a:off x="4977312" y="1657031"/>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Rechthoek 41">
              <a:extLst>
                <a:ext uri="{FF2B5EF4-FFF2-40B4-BE49-F238E27FC236}">
                  <a16:creationId xmlns:a16="http://schemas.microsoft.com/office/drawing/2014/main" id="{B78B2230-2C89-4B4F-BE9F-01E485C229C3}"/>
                </a:ext>
              </a:extLst>
            </p:cNvPr>
            <p:cNvSpPr/>
            <p:nvPr/>
          </p:nvSpPr>
          <p:spPr>
            <a:xfrm rot="995046">
              <a:off x="5042035" y="1759237"/>
              <a:ext cx="1483521" cy="861774"/>
            </a:xfrm>
            <a:prstGeom prst="rect">
              <a:avLst/>
            </a:prstGeom>
          </p:spPr>
          <p:txBody>
            <a:bodyPr wrap="square">
              <a:spAutoFit/>
            </a:bodyPr>
            <a:lstStyle/>
            <a:p>
              <a:pPr algn="ctr"/>
              <a:endParaRPr lang="nl-NL" sz="1000" b="1" dirty="0"/>
            </a:p>
            <a:p>
              <a:pPr algn="ctr"/>
              <a:r>
                <a:rPr lang="nl-NL" sz="1000" b="1" dirty="0"/>
                <a:t>Bezuiniging of klanttevredenheid ? </a:t>
              </a:r>
            </a:p>
            <a:p>
              <a:pPr algn="ctr"/>
              <a:endParaRPr lang="nl-NL" sz="1000" b="1" dirty="0"/>
            </a:p>
            <a:p>
              <a:endParaRPr lang="nl-NL" sz="1000" b="1" dirty="0"/>
            </a:p>
          </p:txBody>
        </p:sp>
      </p:grpSp>
      <p:grpSp>
        <p:nvGrpSpPr>
          <p:cNvPr id="119" name="Groep 118">
            <a:extLst>
              <a:ext uri="{FF2B5EF4-FFF2-40B4-BE49-F238E27FC236}">
                <a16:creationId xmlns:a16="http://schemas.microsoft.com/office/drawing/2014/main" id="{C44B6DCE-D2B2-5846-8360-480B56A2FCF5}"/>
              </a:ext>
            </a:extLst>
          </p:cNvPr>
          <p:cNvGrpSpPr/>
          <p:nvPr/>
        </p:nvGrpSpPr>
        <p:grpSpPr>
          <a:xfrm>
            <a:off x="4848178" y="2261967"/>
            <a:ext cx="1548244" cy="957486"/>
            <a:chOff x="6034443" y="1298032"/>
            <a:chExt cx="1548244" cy="957486"/>
          </a:xfrm>
        </p:grpSpPr>
        <p:pic>
          <p:nvPicPr>
            <p:cNvPr id="43" name="Picture 2" descr="C:\Users\riannew\AppData\Local\Microsoft\Windows\Temporary Internet Files\Content.IE5\KFQWSSLA\inventos-utiles-que-han-cambiado-la-historia-post-it[1].jpg">
              <a:extLst>
                <a:ext uri="{FF2B5EF4-FFF2-40B4-BE49-F238E27FC236}">
                  <a16:creationId xmlns:a16="http://schemas.microsoft.com/office/drawing/2014/main" id="{F74731B1-E371-6F46-BC7B-65B3D1EAF22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496207">
              <a:off x="6034443" y="1298032"/>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Rechthoek 43">
              <a:extLst>
                <a:ext uri="{FF2B5EF4-FFF2-40B4-BE49-F238E27FC236}">
                  <a16:creationId xmlns:a16="http://schemas.microsoft.com/office/drawing/2014/main" id="{DA8DACA0-108D-AF4D-BE1D-6AACDC3DBAC5}"/>
                </a:ext>
              </a:extLst>
            </p:cNvPr>
            <p:cNvSpPr/>
            <p:nvPr/>
          </p:nvSpPr>
          <p:spPr>
            <a:xfrm rot="20228881">
              <a:off x="6099166" y="1477182"/>
              <a:ext cx="1483521" cy="707886"/>
            </a:xfrm>
            <a:prstGeom prst="rect">
              <a:avLst/>
            </a:prstGeom>
          </p:spPr>
          <p:txBody>
            <a:bodyPr wrap="square">
              <a:spAutoFit/>
            </a:bodyPr>
            <a:lstStyle/>
            <a:p>
              <a:pPr algn="ctr"/>
              <a:r>
                <a:rPr lang="nl-NL" sz="1000" b="1" dirty="0"/>
                <a:t>Boventalligheid </a:t>
              </a:r>
              <a:r>
                <a:rPr lang="nl-NL" sz="1000" b="1" dirty="0" err="1"/>
                <a:t>vs</a:t>
              </a:r>
              <a:r>
                <a:rPr lang="nl-NL" sz="1000" b="1" dirty="0"/>
                <a:t> werving ?</a:t>
              </a:r>
            </a:p>
            <a:p>
              <a:pPr algn="ctr"/>
              <a:endParaRPr lang="nl-NL" sz="1000" b="1" dirty="0"/>
            </a:p>
            <a:p>
              <a:endParaRPr lang="nl-NL" sz="1000" b="1" dirty="0"/>
            </a:p>
          </p:txBody>
        </p:sp>
      </p:grpSp>
      <p:grpSp>
        <p:nvGrpSpPr>
          <p:cNvPr id="116" name="Groep 115">
            <a:extLst>
              <a:ext uri="{FF2B5EF4-FFF2-40B4-BE49-F238E27FC236}">
                <a16:creationId xmlns:a16="http://schemas.microsoft.com/office/drawing/2014/main" id="{BD86411B-EFFE-384B-BEB2-4BCDBCF0A75A}"/>
              </a:ext>
            </a:extLst>
          </p:cNvPr>
          <p:cNvGrpSpPr/>
          <p:nvPr/>
        </p:nvGrpSpPr>
        <p:grpSpPr>
          <a:xfrm>
            <a:off x="5896864" y="4816661"/>
            <a:ext cx="1548244" cy="957486"/>
            <a:chOff x="5318752" y="3312158"/>
            <a:chExt cx="1548244" cy="957486"/>
          </a:xfrm>
        </p:grpSpPr>
        <p:pic>
          <p:nvPicPr>
            <p:cNvPr id="45" name="Picture 2" descr="C:\Users\riannew\AppData\Local\Microsoft\Windows\Temporary Internet Files\Content.IE5\KFQWSSLA\inventos-utiles-que-han-cambiado-la-historia-post-it[1].jpg">
              <a:extLst>
                <a:ext uri="{FF2B5EF4-FFF2-40B4-BE49-F238E27FC236}">
                  <a16:creationId xmlns:a16="http://schemas.microsoft.com/office/drawing/2014/main" id="{A55528E8-CC6D-0046-AABA-FBFDADA20A6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5318752" y="3312158"/>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46" name="Rechthoek 45">
              <a:extLst>
                <a:ext uri="{FF2B5EF4-FFF2-40B4-BE49-F238E27FC236}">
                  <a16:creationId xmlns:a16="http://schemas.microsoft.com/office/drawing/2014/main" id="{CFAE8DF3-9208-E845-A0AB-4E53B17CA38B}"/>
                </a:ext>
              </a:extLst>
            </p:cNvPr>
            <p:cNvSpPr/>
            <p:nvPr/>
          </p:nvSpPr>
          <p:spPr>
            <a:xfrm rot="21075599">
              <a:off x="5383475" y="3491308"/>
              <a:ext cx="1483521" cy="707886"/>
            </a:xfrm>
            <a:prstGeom prst="rect">
              <a:avLst/>
            </a:prstGeom>
          </p:spPr>
          <p:txBody>
            <a:bodyPr wrap="square">
              <a:spAutoFit/>
            </a:bodyPr>
            <a:lstStyle/>
            <a:p>
              <a:pPr algn="ctr"/>
              <a:endParaRPr lang="nl-NL" sz="1000" b="1" dirty="0"/>
            </a:p>
            <a:p>
              <a:pPr algn="ctr"/>
              <a:r>
                <a:rPr lang="nl-NL" sz="1000" b="1" dirty="0"/>
                <a:t>Functieprofiel ?</a:t>
              </a:r>
            </a:p>
            <a:p>
              <a:pPr algn="ctr"/>
              <a:endParaRPr lang="nl-NL" sz="1000" b="1" dirty="0"/>
            </a:p>
            <a:p>
              <a:endParaRPr lang="nl-NL" sz="1000" b="1" dirty="0"/>
            </a:p>
          </p:txBody>
        </p:sp>
      </p:grpSp>
      <p:grpSp>
        <p:nvGrpSpPr>
          <p:cNvPr id="114" name="Groep 113">
            <a:extLst>
              <a:ext uri="{FF2B5EF4-FFF2-40B4-BE49-F238E27FC236}">
                <a16:creationId xmlns:a16="http://schemas.microsoft.com/office/drawing/2014/main" id="{7DFAC2C2-E861-6E46-9CE8-B7CD73B6B204}"/>
              </a:ext>
            </a:extLst>
          </p:cNvPr>
          <p:cNvGrpSpPr/>
          <p:nvPr/>
        </p:nvGrpSpPr>
        <p:grpSpPr>
          <a:xfrm>
            <a:off x="5026406" y="3558866"/>
            <a:ext cx="1548244" cy="957486"/>
            <a:chOff x="5955610" y="3545692"/>
            <a:chExt cx="1548244" cy="957486"/>
          </a:xfrm>
        </p:grpSpPr>
        <p:pic>
          <p:nvPicPr>
            <p:cNvPr id="64" name="Picture 2" descr="C:\Users\riannew\AppData\Local\Microsoft\Windows\Temporary Internet Files\Content.IE5\KFQWSSLA\inventos-utiles-que-han-cambiado-la-historia-post-it[1].jpg">
              <a:extLst>
                <a:ext uri="{FF2B5EF4-FFF2-40B4-BE49-F238E27FC236}">
                  <a16:creationId xmlns:a16="http://schemas.microsoft.com/office/drawing/2014/main" id="{6BEA5DDA-14E8-7542-AFAA-68B4B6C53492}"/>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5955610" y="3545692"/>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65" name="Rechthoek 64">
              <a:extLst>
                <a:ext uri="{FF2B5EF4-FFF2-40B4-BE49-F238E27FC236}">
                  <a16:creationId xmlns:a16="http://schemas.microsoft.com/office/drawing/2014/main" id="{6517680F-2E2F-994F-B2DB-4FF2DC29AD82}"/>
                </a:ext>
              </a:extLst>
            </p:cNvPr>
            <p:cNvSpPr/>
            <p:nvPr/>
          </p:nvSpPr>
          <p:spPr>
            <a:xfrm rot="21075599">
              <a:off x="6020333" y="3724842"/>
              <a:ext cx="1483521" cy="707886"/>
            </a:xfrm>
            <a:prstGeom prst="rect">
              <a:avLst/>
            </a:prstGeom>
          </p:spPr>
          <p:txBody>
            <a:bodyPr wrap="square">
              <a:spAutoFit/>
            </a:bodyPr>
            <a:lstStyle/>
            <a:p>
              <a:pPr algn="ctr"/>
              <a:endParaRPr lang="nl-NL" sz="1000" b="1" dirty="0"/>
            </a:p>
            <a:p>
              <a:pPr algn="ctr"/>
              <a:r>
                <a:rPr lang="nl-NL" sz="1000" b="1" dirty="0"/>
                <a:t>IT of business?</a:t>
              </a:r>
            </a:p>
            <a:p>
              <a:pPr algn="ctr"/>
              <a:endParaRPr lang="nl-NL" sz="1000" b="1" dirty="0"/>
            </a:p>
            <a:p>
              <a:endParaRPr lang="nl-NL" sz="1000" b="1" dirty="0"/>
            </a:p>
          </p:txBody>
        </p:sp>
      </p:grpSp>
      <p:grpSp>
        <p:nvGrpSpPr>
          <p:cNvPr id="126" name="Groep 125">
            <a:extLst>
              <a:ext uri="{FF2B5EF4-FFF2-40B4-BE49-F238E27FC236}">
                <a16:creationId xmlns:a16="http://schemas.microsoft.com/office/drawing/2014/main" id="{6019D3B9-63FD-0141-B2A9-4B957CE6F76E}"/>
              </a:ext>
            </a:extLst>
          </p:cNvPr>
          <p:cNvGrpSpPr/>
          <p:nvPr/>
        </p:nvGrpSpPr>
        <p:grpSpPr>
          <a:xfrm rot="1362976">
            <a:off x="7502423" y="4948832"/>
            <a:ext cx="1548244" cy="957486"/>
            <a:chOff x="7390521" y="5792796"/>
            <a:chExt cx="1548244" cy="957486"/>
          </a:xfrm>
        </p:grpSpPr>
        <p:pic>
          <p:nvPicPr>
            <p:cNvPr id="66" name="Picture 2" descr="C:\Users\riannew\AppData\Local\Microsoft\Windows\Temporary Internet Files\Content.IE5\KFQWSSLA\inventos-utiles-que-han-cambiado-la-historia-post-it[1].jpg">
              <a:extLst>
                <a:ext uri="{FF2B5EF4-FFF2-40B4-BE49-F238E27FC236}">
                  <a16:creationId xmlns:a16="http://schemas.microsoft.com/office/drawing/2014/main" id="{D3CECC66-8D7A-694A-B186-F4337B65744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7390521" y="5792796"/>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67" name="Rechthoek 66">
              <a:extLst>
                <a:ext uri="{FF2B5EF4-FFF2-40B4-BE49-F238E27FC236}">
                  <a16:creationId xmlns:a16="http://schemas.microsoft.com/office/drawing/2014/main" id="{1351704F-8357-D24A-A44A-2BDB33798108}"/>
                </a:ext>
              </a:extLst>
            </p:cNvPr>
            <p:cNvSpPr/>
            <p:nvPr/>
          </p:nvSpPr>
          <p:spPr>
            <a:xfrm rot="21075599">
              <a:off x="7455244" y="5971946"/>
              <a:ext cx="1483521" cy="707886"/>
            </a:xfrm>
            <a:prstGeom prst="rect">
              <a:avLst/>
            </a:prstGeom>
          </p:spPr>
          <p:txBody>
            <a:bodyPr wrap="square">
              <a:spAutoFit/>
            </a:bodyPr>
            <a:lstStyle/>
            <a:p>
              <a:pPr algn="ctr"/>
              <a:endParaRPr lang="nl-NL" sz="1000" b="1" dirty="0"/>
            </a:p>
            <a:p>
              <a:pPr algn="ctr"/>
              <a:r>
                <a:rPr lang="nl-NL" sz="1000" b="1" dirty="0"/>
                <a:t>Begrijpelijk ?</a:t>
              </a:r>
            </a:p>
            <a:p>
              <a:pPr algn="ctr"/>
              <a:endParaRPr lang="nl-NL" sz="1000" b="1" dirty="0"/>
            </a:p>
            <a:p>
              <a:endParaRPr lang="nl-NL" sz="1000" b="1" dirty="0"/>
            </a:p>
          </p:txBody>
        </p:sp>
      </p:grpSp>
      <p:grpSp>
        <p:nvGrpSpPr>
          <p:cNvPr id="125" name="Groep 124">
            <a:extLst>
              <a:ext uri="{FF2B5EF4-FFF2-40B4-BE49-F238E27FC236}">
                <a16:creationId xmlns:a16="http://schemas.microsoft.com/office/drawing/2014/main" id="{C7ECD005-F183-4A4B-9285-0FAA23F3DC0D}"/>
              </a:ext>
            </a:extLst>
          </p:cNvPr>
          <p:cNvGrpSpPr/>
          <p:nvPr/>
        </p:nvGrpSpPr>
        <p:grpSpPr>
          <a:xfrm>
            <a:off x="8513479" y="4973675"/>
            <a:ext cx="1548244" cy="957486"/>
            <a:chOff x="7963061" y="5048881"/>
            <a:chExt cx="1548244" cy="957486"/>
          </a:xfrm>
        </p:grpSpPr>
        <p:pic>
          <p:nvPicPr>
            <p:cNvPr id="70" name="Picture 2" descr="C:\Users\riannew\AppData\Local\Microsoft\Windows\Temporary Internet Files\Content.IE5\KFQWSSLA\inventos-utiles-que-han-cambiado-la-historia-post-it[1].jpg">
              <a:extLst>
                <a:ext uri="{FF2B5EF4-FFF2-40B4-BE49-F238E27FC236}">
                  <a16:creationId xmlns:a16="http://schemas.microsoft.com/office/drawing/2014/main" id="{2F945F9A-9B55-2A44-AF2E-61B3929F25D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7963061" y="5048881"/>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71" name="Rechthoek 70">
              <a:extLst>
                <a:ext uri="{FF2B5EF4-FFF2-40B4-BE49-F238E27FC236}">
                  <a16:creationId xmlns:a16="http://schemas.microsoft.com/office/drawing/2014/main" id="{1B960A8B-624E-C240-8AF3-2B7230A9DCA4}"/>
                </a:ext>
              </a:extLst>
            </p:cNvPr>
            <p:cNvSpPr/>
            <p:nvPr/>
          </p:nvSpPr>
          <p:spPr>
            <a:xfrm rot="21075599">
              <a:off x="8027784" y="5228031"/>
              <a:ext cx="1483521" cy="707886"/>
            </a:xfrm>
            <a:prstGeom prst="rect">
              <a:avLst/>
            </a:prstGeom>
          </p:spPr>
          <p:txBody>
            <a:bodyPr wrap="square">
              <a:spAutoFit/>
            </a:bodyPr>
            <a:lstStyle/>
            <a:p>
              <a:pPr algn="ctr"/>
              <a:endParaRPr lang="nl-NL" sz="1000" b="1" dirty="0"/>
            </a:p>
            <a:p>
              <a:pPr algn="ctr"/>
              <a:r>
                <a:rPr lang="nl-NL" sz="1000" b="1" dirty="0"/>
                <a:t>Wie is de user ?</a:t>
              </a:r>
            </a:p>
            <a:p>
              <a:pPr algn="ctr"/>
              <a:endParaRPr lang="nl-NL" sz="1000" b="1" dirty="0"/>
            </a:p>
            <a:p>
              <a:endParaRPr lang="nl-NL" sz="1000" b="1" dirty="0"/>
            </a:p>
          </p:txBody>
        </p:sp>
      </p:grpSp>
      <p:grpSp>
        <p:nvGrpSpPr>
          <p:cNvPr id="35" name="Groep 34">
            <a:extLst>
              <a:ext uri="{FF2B5EF4-FFF2-40B4-BE49-F238E27FC236}">
                <a16:creationId xmlns:a16="http://schemas.microsoft.com/office/drawing/2014/main" id="{9C836F5E-5198-C448-9792-7FB4DF27BE5C}"/>
              </a:ext>
            </a:extLst>
          </p:cNvPr>
          <p:cNvGrpSpPr/>
          <p:nvPr/>
        </p:nvGrpSpPr>
        <p:grpSpPr>
          <a:xfrm>
            <a:off x="4826578" y="5254986"/>
            <a:ext cx="1548244" cy="957486"/>
            <a:chOff x="6013174" y="4910512"/>
            <a:chExt cx="1548244" cy="957486"/>
          </a:xfrm>
        </p:grpSpPr>
        <p:pic>
          <p:nvPicPr>
            <p:cNvPr id="72" name="Picture 2" descr="C:\Users\riannew\AppData\Local\Microsoft\Windows\Temporary Internet Files\Content.IE5\KFQWSSLA\inventos-utiles-que-han-cambiado-la-historia-post-it[1].jpg">
              <a:extLst>
                <a:ext uri="{FF2B5EF4-FFF2-40B4-BE49-F238E27FC236}">
                  <a16:creationId xmlns:a16="http://schemas.microsoft.com/office/drawing/2014/main" id="{57B47EEF-DBB7-0A43-BA73-CC092B9253B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762474">
              <a:off x="6013174" y="4910512"/>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73" name="Rechthoek 72">
              <a:extLst>
                <a:ext uri="{FF2B5EF4-FFF2-40B4-BE49-F238E27FC236}">
                  <a16:creationId xmlns:a16="http://schemas.microsoft.com/office/drawing/2014/main" id="{DD379B4A-C5FD-6842-9E94-98574A84AD7B}"/>
                </a:ext>
              </a:extLst>
            </p:cNvPr>
            <p:cNvSpPr/>
            <p:nvPr/>
          </p:nvSpPr>
          <p:spPr>
            <a:xfrm rot="495148">
              <a:off x="6077897" y="5089662"/>
              <a:ext cx="1483521" cy="707886"/>
            </a:xfrm>
            <a:prstGeom prst="rect">
              <a:avLst/>
            </a:prstGeom>
          </p:spPr>
          <p:txBody>
            <a:bodyPr wrap="square">
              <a:spAutoFit/>
            </a:bodyPr>
            <a:lstStyle/>
            <a:p>
              <a:pPr algn="ctr"/>
              <a:endParaRPr lang="nl-NL" sz="1000" b="1" dirty="0"/>
            </a:p>
            <a:p>
              <a:pPr algn="ctr"/>
              <a:r>
                <a:rPr lang="nl-NL" sz="1000" b="1" dirty="0"/>
                <a:t>Developer ?</a:t>
              </a:r>
            </a:p>
            <a:p>
              <a:pPr algn="ctr"/>
              <a:endParaRPr lang="nl-NL" sz="1000" b="1" dirty="0"/>
            </a:p>
            <a:p>
              <a:endParaRPr lang="nl-NL" sz="1000" b="1" dirty="0"/>
            </a:p>
          </p:txBody>
        </p:sp>
      </p:grpSp>
      <p:grpSp>
        <p:nvGrpSpPr>
          <p:cNvPr id="123" name="Groep 122">
            <a:extLst>
              <a:ext uri="{FF2B5EF4-FFF2-40B4-BE49-F238E27FC236}">
                <a16:creationId xmlns:a16="http://schemas.microsoft.com/office/drawing/2014/main" id="{E091BE83-5F68-8448-B6DA-601532904702}"/>
              </a:ext>
            </a:extLst>
          </p:cNvPr>
          <p:cNvGrpSpPr/>
          <p:nvPr/>
        </p:nvGrpSpPr>
        <p:grpSpPr>
          <a:xfrm>
            <a:off x="7494777" y="2147851"/>
            <a:ext cx="1548244" cy="963980"/>
            <a:chOff x="7700488" y="2237801"/>
            <a:chExt cx="1548244" cy="963980"/>
          </a:xfrm>
        </p:grpSpPr>
        <p:pic>
          <p:nvPicPr>
            <p:cNvPr id="76" name="Picture 2" descr="C:\Users\riannew\AppData\Local\Microsoft\Windows\Temporary Internet Files\Content.IE5\KFQWSSLA\inventos-utiles-que-han-cambiado-la-historia-post-it[1].jpg">
              <a:extLst>
                <a:ext uri="{FF2B5EF4-FFF2-40B4-BE49-F238E27FC236}">
                  <a16:creationId xmlns:a16="http://schemas.microsoft.com/office/drawing/2014/main" id="{8740B2D2-DA80-164C-8B32-5E4396C5C3A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7700488" y="2237801"/>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77" name="Rechthoek 76">
              <a:extLst>
                <a:ext uri="{FF2B5EF4-FFF2-40B4-BE49-F238E27FC236}">
                  <a16:creationId xmlns:a16="http://schemas.microsoft.com/office/drawing/2014/main" id="{96D7BE19-7EAB-B24E-A110-1AB96F68A9F4}"/>
                </a:ext>
              </a:extLst>
            </p:cNvPr>
            <p:cNvSpPr/>
            <p:nvPr/>
          </p:nvSpPr>
          <p:spPr>
            <a:xfrm rot="21075599">
              <a:off x="7765211" y="2340007"/>
              <a:ext cx="1483521" cy="861774"/>
            </a:xfrm>
            <a:prstGeom prst="rect">
              <a:avLst/>
            </a:prstGeom>
          </p:spPr>
          <p:txBody>
            <a:bodyPr wrap="square">
              <a:spAutoFit/>
            </a:bodyPr>
            <a:lstStyle/>
            <a:p>
              <a:pPr algn="ctr"/>
              <a:r>
                <a:rPr lang="nl-NL" sz="1000" b="1" dirty="0"/>
                <a:t>Snelheid van opleveren wijzigingen ?</a:t>
              </a:r>
            </a:p>
            <a:p>
              <a:pPr algn="ctr"/>
              <a:endParaRPr lang="nl-NL" sz="1000" b="1" dirty="0"/>
            </a:p>
            <a:p>
              <a:endParaRPr lang="nl-NL" sz="1000" b="1" dirty="0"/>
            </a:p>
          </p:txBody>
        </p:sp>
      </p:grpSp>
      <p:grpSp>
        <p:nvGrpSpPr>
          <p:cNvPr id="121" name="Groep 120">
            <a:extLst>
              <a:ext uri="{FF2B5EF4-FFF2-40B4-BE49-F238E27FC236}">
                <a16:creationId xmlns:a16="http://schemas.microsoft.com/office/drawing/2014/main" id="{6BC3DE3C-9903-414B-ADA2-DC136BB3FE26}"/>
              </a:ext>
            </a:extLst>
          </p:cNvPr>
          <p:cNvGrpSpPr/>
          <p:nvPr/>
        </p:nvGrpSpPr>
        <p:grpSpPr>
          <a:xfrm>
            <a:off x="8588762" y="1645793"/>
            <a:ext cx="1548244" cy="957486"/>
            <a:chOff x="7677509" y="1494553"/>
            <a:chExt cx="1548244" cy="957486"/>
          </a:xfrm>
        </p:grpSpPr>
        <p:pic>
          <p:nvPicPr>
            <p:cNvPr id="78" name="Picture 2" descr="C:\Users\riannew\AppData\Local\Microsoft\Windows\Temporary Internet Files\Content.IE5\KFQWSSLA\inventos-utiles-que-han-cambiado-la-historia-post-it[1].jpg">
              <a:extLst>
                <a:ext uri="{FF2B5EF4-FFF2-40B4-BE49-F238E27FC236}">
                  <a16:creationId xmlns:a16="http://schemas.microsoft.com/office/drawing/2014/main" id="{85B72FAE-FD27-CC4F-8989-B2983C19C26D}"/>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525965">
              <a:off x="7677509" y="1494553"/>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79" name="Rechthoek 78">
              <a:extLst>
                <a:ext uri="{FF2B5EF4-FFF2-40B4-BE49-F238E27FC236}">
                  <a16:creationId xmlns:a16="http://schemas.microsoft.com/office/drawing/2014/main" id="{7986CD4C-9221-F847-B4F7-98456AADC164}"/>
                </a:ext>
              </a:extLst>
            </p:cNvPr>
            <p:cNvSpPr/>
            <p:nvPr/>
          </p:nvSpPr>
          <p:spPr>
            <a:xfrm rot="1258639">
              <a:off x="7742232" y="1673703"/>
              <a:ext cx="1483521" cy="707886"/>
            </a:xfrm>
            <a:prstGeom prst="rect">
              <a:avLst/>
            </a:prstGeom>
          </p:spPr>
          <p:txBody>
            <a:bodyPr wrap="square">
              <a:spAutoFit/>
            </a:bodyPr>
            <a:lstStyle/>
            <a:p>
              <a:pPr algn="ctr"/>
              <a:endParaRPr lang="nl-NL" sz="1000" b="1" dirty="0"/>
            </a:p>
            <a:p>
              <a:pPr algn="ctr"/>
              <a:r>
                <a:rPr lang="nl-NL" sz="1000" b="1" dirty="0"/>
                <a:t>Beveiliging ?</a:t>
              </a:r>
            </a:p>
            <a:p>
              <a:pPr algn="ctr"/>
              <a:endParaRPr lang="nl-NL" sz="1000" b="1" dirty="0"/>
            </a:p>
            <a:p>
              <a:endParaRPr lang="nl-NL" sz="1000" b="1" dirty="0"/>
            </a:p>
          </p:txBody>
        </p:sp>
      </p:grpSp>
      <p:grpSp>
        <p:nvGrpSpPr>
          <p:cNvPr id="36" name="Groep 35">
            <a:extLst>
              <a:ext uri="{FF2B5EF4-FFF2-40B4-BE49-F238E27FC236}">
                <a16:creationId xmlns:a16="http://schemas.microsoft.com/office/drawing/2014/main" id="{FC69B011-07DC-464B-913A-FE7CBD7B2E53}"/>
              </a:ext>
            </a:extLst>
          </p:cNvPr>
          <p:cNvGrpSpPr/>
          <p:nvPr/>
        </p:nvGrpSpPr>
        <p:grpSpPr>
          <a:xfrm>
            <a:off x="6922443" y="5879500"/>
            <a:ext cx="1548244" cy="957486"/>
            <a:chOff x="5714255" y="5564916"/>
            <a:chExt cx="1548244" cy="957486"/>
          </a:xfrm>
        </p:grpSpPr>
        <p:pic>
          <p:nvPicPr>
            <p:cNvPr id="80" name="Picture 2" descr="C:\Users\riannew\AppData\Local\Microsoft\Windows\Temporary Internet Files\Content.IE5\KFQWSSLA\inventos-utiles-que-han-cambiado-la-historia-post-it[1].jpg">
              <a:extLst>
                <a:ext uri="{FF2B5EF4-FFF2-40B4-BE49-F238E27FC236}">
                  <a16:creationId xmlns:a16="http://schemas.microsoft.com/office/drawing/2014/main" id="{88701DA2-998F-4A43-8BF0-AA801B85FB1A}"/>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5714255" y="5564916"/>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81" name="Rechthoek 80">
              <a:extLst>
                <a:ext uri="{FF2B5EF4-FFF2-40B4-BE49-F238E27FC236}">
                  <a16:creationId xmlns:a16="http://schemas.microsoft.com/office/drawing/2014/main" id="{28B754AF-FF7C-A647-81C8-2F49A522F4FA}"/>
                </a:ext>
              </a:extLst>
            </p:cNvPr>
            <p:cNvSpPr/>
            <p:nvPr/>
          </p:nvSpPr>
          <p:spPr>
            <a:xfrm rot="21075599">
              <a:off x="5778978" y="5744066"/>
              <a:ext cx="1483521" cy="707886"/>
            </a:xfrm>
            <a:prstGeom prst="rect">
              <a:avLst/>
            </a:prstGeom>
          </p:spPr>
          <p:txBody>
            <a:bodyPr wrap="square">
              <a:spAutoFit/>
            </a:bodyPr>
            <a:lstStyle/>
            <a:p>
              <a:pPr algn="ctr"/>
              <a:endParaRPr lang="nl-NL" sz="1000" b="1" dirty="0"/>
            </a:p>
            <a:p>
              <a:pPr algn="ctr"/>
              <a:r>
                <a:rPr lang="nl-NL" sz="1000" b="1" dirty="0"/>
                <a:t>Gelijke informatie?</a:t>
              </a:r>
            </a:p>
            <a:p>
              <a:pPr algn="ctr"/>
              <a:endParaRPr lang="nl-NL" sz="1000" b="1" dirty="0"/>
            </a:p>
            <a:p>
              <a:endParaRPr lang="nl-NL" sz="1000" b="1" dirty="0"/>
            </a:p>
          </p:txBody>
        </p:sp>
      </p:grpSp>
      <p:grpSp>
        <p:nvGrpSpPr>
          <p:cNvPr id="34" name="Groep 33">
            <a:extLst>
              <a:ext uri="{FF2B5EF4-FFF2-40B4-BE49-F238E27FC236}">
                <a16:creationId xmlns:a16="http://schemas.microsoft.com/office/drawing/2014/main" id="{9C79275F-AB54-0244-8351-0818DD4719A9}"/>
              </a:ext>
            </a:extLst>
          </p:cNvPr>
          <p:cNvGrpSpPr/>
          <p:nvPr/>
        </p:nvGrpSpPr>
        <p:grpSpPr>
          <a:xfrm rot="1940039">
            <a:off x="5960005" y="4942190"/>
            <a:ext cx="1548244" cy="963980"/>
            <a:chOff x="4897679" y="4991073"/>
            <a:chExt cx="1548244" cy="963980"/>
          </a:xfrm>
        </p:grpSpPr>
        <p:pic>
          <p:nvPicPr>
            <p:cNvPr id="82" name="Picture 2" descr="C:\Users\riannew\AppData\Local\Microsoft\Windows\Temporary Internet Files\Content.IE5\KFQWSSLA\inventos-utiles-que-han-cambiado-la-historia-post-it[1].jpg">
              <a:extLst>
                <a:ext uri="{FF2B5EF4-FFF2-40B4-BE49-F238E27FC236}">
                  <a16:creationId xmlns:a16="http://schemas.microsoft.com/office/drawing/2014/main" id="{BB9B4904-0527-7E43-930E-37CB1700DCB3}"/>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4897679" y="4991073"/>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83" name="Rechthoek 82">
              <a:extLst>
                <a:ext uri="{FF2B5EF4-FFF2-40B4-BE49-F238E27FC236}">
                  <a16:creationId xmlns:a16="http://schemas.microsoft.com/office/drawing/2014/main" id="{75FEC1C5-F152-3440-B171-203595635137}"/>
                </a:ext>
              </a:extLst>
            </p:cNvPr>
            <p:cNvSpPr/>
            <p:nvPr/>
          </p:nvSpPr>
          <p:spPr>
            <a:xfrm rot="21075599">
              <a:off x="4962402" y="5093279"/>
              <a:ext cx="1483521" cy="861774"/>
            </a:xfrm>
            <a:prstGeom prst="rect">
              <a:avLst/>
            </a:prstGeom>
          </p:spPr>
          <p:txBody>
            <a:bodyPr wrap="square">
              <a:spAutoFit/>
            </a:bodyPr>
            <a:lstStyle/>
            <a:p>
              <a:pPr algn="ctr"/>
              <a:endParaRPr lang="nl-NL" sz="1000" b="1" dirty="0"/>
            </a:p>
            <a:p>
              <a:pPr algn="ctr"/>
              <a:r>
                <a:rPr lang="nl-NL" sz="1000" b="1" dirty="0"/>
                <a:t>Complexiteit van </a:t>
              </a:r>
              <a:r>
                <a:rPr lang="nl-NL" sz="1000" b="1" dirty="0" err="1"/>
                <a:t>inquiries</a:t>
              </a:r>
              <a:r>
                <a:rPr lang="nl-NL" sz="1000" b="1" dirty="0"/>
                <a:t> ?</a:t>
              </a:r>
            </a:p>
            <a:p>
              <a:pPr algn="ctr"/>
              <a:endParaRPr lang="nl-NL" sz="1000" b="1" dirty="0"/>
            </a:p>
            <a:p>
              <a:endParaRPr lang="nl-NL" sz="1000" b="1" dirty="0"/>
            </a:p>
          </p:txBody>
        </p:sp>
      </p:grpSp>
      <p:grpSp>
        <p:nvGrpSpPr>
          <p:cNvPr id="37" name="Groep 36">
            <a:extLst>
              <a:ext uri="{FF2B5EF4-FFF2-40B4-BE49-F238E27FC236}">
                <a16:creationId xmlns:a16="http://schemas.microsoft.com/office/drawing/2014/main" id="{4165705D-4631-724D-9F1F-6B24601FA497}"/>
              </a:ext>
            </a:extLst>
          </p:cNvPr>
          <p:cNvGrpSpPr/>
          <p:nvPr/>
        </p:nvGrpSpPr>
        <p:grpSpPr>
          <a:xfrm>
            <a:off x="6194883" y="1454517"/>
            <a:ext cx="1548244" cy="963980"/>
            <a:chOff x="5025492" y="5721534"/>
            <a:chExt cx="1548244" cy="963980"/>
          </a:xfrm>
        </p:grpSpPr>
        <p:pic>
          <p:nvPicPr>
            <p:cNvPr id="84" name="Picture 2" descr="C:\Users\riannew\AppData\Local\Microsoft\Windows\Temporary Internet Files\Content.IE5\KFQWSSLA\inventos-utiles-que-han-cambiado-la-historia-post-it[1].jpg">
              <a:extLst>
                <a:ext uri="{FF2B5EF4-FFF2-40B4-BE49-F238E27FC236}">
                  <a16:creationId xmlns:a16="http://schemas.microsoft.com/office/drawing/2014/main" id="{AD6BCD41-F190-A849-A2C2-A0AD99051D1E}"/>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511444">
              <a:off x="5025492" y="5721534"/>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Rechthoek 84">
              <a:extLst>
                <a:ext uri="{FF2B5EF4-FFF2-40B4-BE49-F238E27FC236}">
                  <a16:creationId xmlns:a16="http://schemas.microsoft.com/office/drawing/2014/main" id="{01253A5B-AFD0-C849-89C4-074B8B50308F}"/>
                </a:ext>
              </a:extLst>
            </p:cNvPr>
            <p:cNvSpPr/>
            <p:nvPr/>
          </p:nvSpPr>
          <p:spPr>
            <a:xfrm rot="1244118">
              <a:off x="5090215" y="5823740"/>
              <a:ext cx="1483521" cy="861774"/>
            </a:xfrm>
            <a:prstGeom prst="rect">
              <a:avLst/>
            </a:prstGeom>
          </p:spPr>
          <p:txBody>
            <a:bodyPr wrap="square">
              <a:spAutoFit/>
            </a:bodyPr>
            <a:lstStyle/>
            <a:p>
              <a:pPr algn="ctr"/>
              <a:endParaRPr lang="nl-NL" sz="1000" b="1" dirty="0"/>
            </a:p>
            <a:p>
              <a:pPr algn="ctr"/>
              <a:r>
                <a:rPr lang="nl-NL" sz="1000" b="1" dirty="0"/>
                <a:t>Verhoudingen op de werkvloer ?</a:t>
              </a:r>
            </a:p>
            <a:p>
              <a:pPr algn="ctr"/>
              <a:endParaRPr lang="nl-NL" sz="1000" b="1" dirty="0"/>
            </a:p>
            <a:p>
              <a:endParaRPr lang="nl-NL" sz="1000" b="1" dirty="0"/>
            </a:p>
          </p:txBody>
        </p:sp>
      </p:grpSp>
      <p:grpSp>
        <p:nvGrpSpPr>
          <p:cNvPr id="32" name="Groep 31">
            <a:extLst>
              <a:ext uri="{FF2B5EF4-FFF2-40B4-BE49-F238E27FC236}">
                <a16:creationId xmlns:a16="http://schemas.microsoft.com/office/drawing/2014/main" id="{D49CBD7E-55B5-1E40-AE3E-AA2C8418CD96}"/>
              </a:ext>
            </a:extLst>
          </p:cNvPr>
          <p:cNvGrpSpPr/>
          <p:nvPr/>
        </p:nvGrpSpPr>
        <p:grpSpPr>
          <a:xfrm>
            <a:off x="2283075" y="5466741"/>
            <a:ext cx="1548244" cy="957486"/>
            <a:chOff x="2244591" y="5096933"/>
            <a:chExt cx="1548244" cy="957486"/>
          </a:xfrm>
        </p:grpSpPr>
        <p:pic>
          <p:nvPicPr>
            <p:cNvPr id="86" name="Picture 2" descr="C:\Users\riannew\AppData\Local\Microsoft\Windows\Temporary Internet Files\Content.IE5\KFQWSSLA\inventos-utiles-que-han-cambiado-la-historia-post-it[1].jpg">
              <a:extLst>
                <a:ext uri="{FF2B5EF4-FFF2-40B4-BE49-F238E27FC236}">
                  <a16:creationId xmlns:a16="http://schemas.microsoft.com/office/drawing/2014/main" id="{D777DBFB-39C8-CD48-A011-4D224BDCC7EA}"/>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2244591" y="5096933"/>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87" name="Rechthoek 86">
              <a:extLst>
                <a:ext uri="{FF2B5EF4-FFF2-40B4-BE49-F238E27FC236}">
                  <a16:creationId xmlns:a16="http://schemas.microsoft.com/office/drawing/2014/main" id="{F69E6F10-9B77-934B-9452-6954CE2432C9}"/>
                </a:ext>
              </a:extLst>
            </p:cNvPr>
            <p:cNvSpPr/>
            <p:nvPr/>
          </p:nvSpPr>
          <p:spPr>
            <a:xfrm rot="21075599">
              <a:off x="2309314" y="5276083"/>
              <a:ext cx="1483521" cy="707886"/>
            </a:xfrm>
            <a:prstGeom prst="rect">
              <a:avLst/>
            </a:prstGeom>
          </p:spPr>
          <p:txBody>
            <a:bodyPr wrap="square">
              <a:spAutoFit/>
            </a:bodyPr>
            <a:lstStyle/>
            <a:p>
              <a:pPr algn="ctr"/>
              <a:endParaRPr lang="nl-NL" sz="1000" b="1" dirty="0"/>
            </a:p>
            <a:p>
              <a:pPr algn="ctr"/>
              <a:r>
                <a:rPr lang="nl-NL" sz="1000" b="1" dirty="0"/>
                <a:t>Hoe werkt dat ding?</a:t>
              </a:r>
            </a:p>
            <a:p>
              <a:pPr algn="ctr"/>
              <a:endParaRPr lang="nl-NL" sz="1000" b="1" dirty="0"/>
            </a:p>
            <a:p>
              <a:endParaRPr lang="nl-NL" sz="1000" b="1" dirty="0"/>
            </a:p>
          </p:txBody>
        </p:sp>
      </p:grpSp>
      <p:grpSp>
        <p:nvGrpSpPr>
          <p:cNvPr id="33" name="Groep 32">
            <a:extLst>
              <a:ext uri="{FF2B5EF4-FFF2-40B4-BE49-F238E27FC236}">
                <a16:creationId xmlns:a16="http://schemas.microsoft.com/office/drawing/2014/main" id="{54665548-4CB4-664A-8E18-FF19D0290A8E}"/>
              </a:ext>
            </a:extLst>
          </p:cNvPr>
          <p:cNvGrpSpPr/>
          <p:nvPr/>
        </p:nvGrpSpPr>
        <p:grpSpPr>
          <a:xfrm>
            <a:off x="3416389" y="5128583"/>
            <a:ext cx="1548244" cy="963980"/>
            <a:chOff x="3272013" y="5475317"/>
            <a:chExt cx="1548244" cy="963980"/>
          </a:xfrm>
        </p:grpSpPr>
        <p:pic>
          <p:nvPicPr>
            <p:cNvPr id="88" name="Picture 2" descr="C:\Users\riannew\AppData\Local\Microsoft\Windows\Temporary Internet Files\Content.IE5\KFQWSSLA\inventos-utiles-que-han-cambiado-la-historia-post-it[1].jpg">
              <a:extLst>
                <a:ext uri="{FF2B5EF4-FFF2-40B4-BE49-F238E27FC236}">
                  <a16:creationId xmlns:a16="http://schemas.microsoft.com/office/drawing/2014/main" id="{657A05D6-D2F2-5E4C-9D17-F4A2690CC42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538121">
              <a:off x="3272013" y="5475317"/>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89" name="Rechthoek 88">
              <a:extLst>
                <a:ext uri="{FF2B5EF4-FFF2-40B4-BE49-F238E27FC236}">
                  <a16:creationId xmlns:a16="http://schemas.microsoft.com/office/drawing/2014/main" id="{FCF73071-6292-ED46-B5A0-1AC71391FB75}"/>
                </a:ext>
              </a:extLst>
            </p:cNvPr>
            <p:cNvSpPr/>
            <p:nvPr/>
          </p:nvSpPr>
          <p:spPr>
            <a:xfrm rot="1270795">
              <a:off x="3336736" y="5577523"/>
              <a:ext cx="1483521" cy="861774"/>
            </a:xfrm>
            <a:prstGeom prst="rect">
              <a:avLst/>
            </a:prstGeom>
          </p:spPr>
          <p:txBody>
            <a:bodyPr wrap="square">
              <a:spAutoFit/>
            </a:bodyPr>
            <a:lstStyle/>
            <a:p>
              <a:pPr algn="ctr"/>
              <a:endParaRPr lang="nl-NL" sz="1000" b="1" dirty="0"/>
            </a:p>
            <a:p>
              <a:pPr algn="ctr"/>
              <a:r>
                <a:rPr lang="nl-NL" sz="1000" b="1" dirty="0"/>
                <a:t>Technisch of proces?</a:t>
              </a:r>
            </a:p>
            <a:p>
              <a:pPr algn="ctr"/>
              <a:endParaRPr lang="nl-NL" sz="1000" b="1" dirty="0"/>
            </a:p>
            <a:p>
              <a:endParaRPr lang="nl-NL" sz="1000" b="1" dirty="0"/>
            </a:p>
          </p:txBody>
        </p:sp>
      </p:grpSp>
      <p:grpSp>
        <p:nvGrpSpPr>
          <p:cNvPr id="31" name="Groep 30">
            <a:extLst>
              <a:ext uri="{FF2B5EF4-FFF2-40B4-BE49-F238E27FC236}">
                <a16:creationId xmlns:a16="http://schemas.microsoft.com/office/drawing/2014/main" id="{FEDCDEC3-2A0E-714D-B35F-605A4885E4CA}"/>
              </a:ext>
            </a:extLst>
          </p:cNvPr>
          <p:cNvGrpSpPr/>
          <p:nvPr/>
        </p:nvGrpSpPr>
        <p:grpSpPr>
          <a:xfrm>
            <a:off x="4054892" y="5929360"/>
            <a:ext cx="1548244" cy="963980"/>
            <a:chOff x="3058462" y="3921660"/>
            <a:chExt cx="1548244" cy="963980"/>
          </a:xfrm>
        </p:grpSpPr>
        <p:pic>
          <p:nvPicPr>
            <p:cNvPr id="90" name="Picture 2" descr="C:\Users\riannew\AppData\Local\Microsoft\Windows\Temporary Internet Files\Content.IE5\KFQWSSLA\inventos-utiles-que-han-cambiado-la-historia-post-it[1].jpg">
              <a:extLst>
                <a:ext uri="{FF2B5EF4-FFF2-40B4-BE49-F238E27FC236}">
                  <a16:creationId xmlns:a16="http://schemas.microsoft.com/office/drawing/2014/main" id="{F4A7A58B-181C-F448-88BB-4CE538D66F54}"/>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3058462" y="3921660"/>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91" name="Rechthoek 90">
              <a:extLst>
                <a:ext uri="{FF2B5EF4-FFF2-40B4-BE49-F238E27FC236}">
                  <a16:creationId xmlns:a16="http://schemas.microsoft.com/office/drawing/2014/main" id="{D30D56A3-2CDE-3E4A-9E72-FC967A2CC780}"/>
                </a:ext>
              </a:extLst>
            </p:cNvPr>
            <p:cNvSpPr/>
            <p:nvPr/>
          </p:nvSpPr>
          <p:spPr>
            <a:xfrm rot="21075599">
              <a:off x="3123185" y="4023866"/>
              <a:ext cx="1483521" cy="861774"/>
            </a:xfrm>
            <a:prstGeom prst="rect">
              <a:avLst/>
            </a:prstGeom>
          </p:spPr>
          <p:txBody>
            <a:bodyPr wrap="square">
              <a:spAutoFit/>
            </a:bodyPr>
            <a:lstStyle/>
            <a:p>
              <a:pPr algn="ctr"/>
              <a:endParaRPr lang="nl-NL" sz="1000" b="1" dirty="0"/>
            </a:p>
            <a:p>
              <a:pPr algn="ctr"/>
              <a:r>
                <a:rPr lang="nl-NL" sz="1000" b="1" dirty="0"/>
                <a:t>Wat is de vraag bij het antwoord ?</a:t>
              </a:r>
            </a:p>
            <a:p>
              <a:pPr algn="ctr"/>
              <a:endParaRPr lang="nl-NL" sz="1000" b="1" dirty="0"/>
            </a:p>
            <a:p>
              <a:endParaRPr lang="nl-NL" sz="1000" b="1" dirty="0"/>
            </a:p>
          </p:txBody>
        </p:sp>
      </p:grpSp>
      <p:grpSp>
        <p:nvGrpSpPr>
          <p:cNvPr id="30" name="Groep 29">
            <a:extLst>
              <a:ext uri="{FF2B5EF4-FFF2-40B4-BE49-F238E27FC236}">
                <a16:creationId xmlns:a16="http://schemas.microsoft.com/office/drawing/2014/main" id="{E2266187-CDCC-6247-9880-6D284075F2A8}"/>
              </a:ext>
            </a:extLst>
          </p:cNvPr>
          <p:cNvGrpSpPr/>
          <p:nvPr/>
        </p:nvGrpSpPr>
        <p:grpSpPr>
          <a:xfrm>
            <a:off x="2270946" y="3414130"/>
            <a:ext cx="1548244" cy="957486"/>
            <a:chOff x="3482883" y="3448003"/>
            <a:chExt cx="1548244" cy="957486"/>
          </a:xfrm>
        </p:grpSpPr>
        <p:pic>
          <p:nvPicPr>
            <p:cNvPr id="94" name="Picture 2" descr="C:\Users\riannew\AppData\Local\Microsoft\Windows\Temporary Internet Files\Content.IE5\KFQWSSLA\inventos-utiles-que-han-cambiado-la-historia-post-it[1].jpg">
              <a:extLst>
                <a:ext uri="{FF2B5EF4-FFF2-40B4-BE49-F238E27FC236}">
                  <a16:creationId xmlns:a16="http://schemas.microsoft.com/office/drawing/2014/main" id="{816B1D76-C244-E14F-A934-624002B7C30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3482883" y="3448003"/>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95" name="Rechthoek 94">
              <a:extLst>
                <a:ext uri="{FF2B5EF4-FFF2-40B4-BE49-F238E27FC236}">
                  <a16:creationId xmlns:a16="http://schemas.microsoft.com/office/drawing/2014/main" id="{884783F9-EACA-A44E-83DB-E4E531BD8E1A}"/>
                </a:ext>
              </a:extLst>
            </p:cNvPr>
            <p:cNvSpPr/>
            <p:nvPr/>
          </p:nvSpPr>
          <p:spPr>
            <a:xfrm rot="21075599">
              <a:off x="3547606" y="3627153"/>
              <a:ext cx="1483521" cy="707886"/>
            </a:xfrm>
            <a:prstGeom prst="rect">
              <a:avLst/>
            </a:prstGeom>
          </p:spPr>
          <p:txBody>
            <a:bodyPr wrap="square">
              <a:spAutoFit/>
            </a:bodyPr>
            <a:lstStyle/>
            <a:p>
              <a:pPr algn="ctr"/>
              <a:r>
                <a:rPr lang="nl-NL" sz="1000" b="1" dirty="0"/>
                <a:t>Versnelling van communicatie</a:t>
              </a:r>
            </a:p>
            <a:p>
              <a:pPr algn="ctr"/>
              <a:endParaRPr lang="nl-NL" sz="1000" b="1" dirty="0"/>
            </a:p>
            <a:p>
              <a:endParaRPr lang="nl-NL" sz="1000" b="1" dirty="0"/>
            </a:p>
          </p:txBody>
        </p:sp>
      </p:grpSp>
      <p:grpSp>
        <p:nvGrpSpPr>
          <p:cNvPr id="118" name="Groep 117">
            <a:extLst>
              <a:ext uri="{FF2B5EF4-FFF2-40B4-BE49-F238E27FC236}">
                <a16:creationId xmlns:a16="http://schemas.microsoft.com/office/drawing/2014/main" id="{FE0F97BF-083E-5645-B5BB-2A587C1AF749}"/>
              </a:ext>
            </a:extLst>
          </p:cNvPr>
          <p:cNvGrpSpPr/>
          <p:nvPr/>
        </p:nvGrpSpPr>
        <p:grpSpPr>
          <a:xfrm rot="20336827">
            <a:off x="8393351" y="5639848"/>
            <a:ext cx="1548244" cy="957486"/>
            <a:chOff x="4712190" y="2452216"/>
            <a:chExt cx="1548244" cy="957486"/>
          </a:xfrm>
        </p:grpSpPr>
        <p:pic>
          <p:nvPicPr>
            <p:cNvPr id="96" name="Picture 2" descr="C:\Users\riannew\AppData\Local\Microsoft\Windows\Temporary Internet Files\Content.IE5\KFQWSSLA\inventos-utiles-que-han-cambiado-la-historia-post-it[1].jpg">
              <a:extLst>
                <a:ext uri="{FF2B5EF4-FFF2-40B4-BE49-F238E27FC236}">
                  <a16:creationId xmlns:a16="http://schemas.microsoft.com/office/drawing/2014/main" id="{24824AD6-CFC7-AC45-89BE-EE403A7BF899}"/>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246350">
              <a:off x="4712190" y="2452216"/>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97" name="Rechthoek 96">
              <a:extLst>
                <a:ext uri="{FF2B5EF4-FFF2-40B4-BE49-F238E27FC236}">
                  <a16:creationId xmlns:a16="http://schemas.microsoft.com/office/drawing/2014/main" id="{9AC673FE-6A8A-9F41-A026-368C5B0A8705}"/>
                </a:ext>
              </a:extLst>
            </p:cNvPr>
            <p:cNvSpPr/>
            <p:nvPr/>
          </p:nvSpPr>
          <p:spPr>
            <a:xfrm rot="20979024">
              <a:off x="4776913" y="2631366"/>
              <a:ext cx="1483521" cy="707886"/>
            </a:xfrm>
            <a:prstGeom prst="rect">
              <a:avLst/>
            </a:prstGeom>
          </p:spPr>
          <p:txBody>
            <a:bodyPr wrap="square">
              <a:spAutoFit/>
            </a:bodyPr>
            <a:lstStyle/>
            <a:p>
              <a:pPr algn="ctr"/>
              <a:endParaRPr lang="nl-NL" sz="1000" b="1" dirty="0"/>
            </a:p>
            <a:p>
              <a:pPr algn="ctr"/>
              <a:r>
                <a:rPr lang="nl-NL" sz="1000" b="1" dirty="0"/>
                <a:t>Type product</a:t>
              </a:r>
            </a:p>
            <a:p>
              <a:pPr algn="ctr"/>
              <a:endParaRPr lang="nl-NL" sz="1000" b="1" dirty="0"/>
            </a:p>
            <a:p>
              <a:endParaRPr lang="nl-NL" sz="1000" b="1" dirty="0"/>
            </a:p>
          </p:txBody>
        </p:sp>
      </p:grpSp>
      <p:grpSp>
        <p:nvGrpSpPr>
          <p:cNvPr id="129" name="Groep 128">
            <a:extLst>
              <a:ext uri="{FF2B5EF4-FFF2-40B4-BE49-F238E27FC236}">
                <a16:creationId xmlns:a16="http://schemas.microsoft.com/office/drawing/2014/main" id="{5BBDAA00-5E83-4047-9D0B-2E14205BB73F}"/>
              </a:ext>
            </a:extLst>
          </p:cNvPr>
          <p:cNvGrpSpPr/>
          <p:nvPr/>
        </p:nvGrpSpPr>
        <p:grpSpPr>
          <a:xfrm>
            <a:off x="10337878" y="2127213"/>
            <a:ext cx="1548244" cy="957486"/>
            <a:chOff x="10124737" y="2599602"/>
            <a:chExt cx="1548244" cy="957486"/>
          </a:xfrm>
        </p:grpSpPr>
        <p:pic>
          <p:nvPicPr>
            <p:cNvPr id="98" name="Picture 2" descr="C:\Users\riannew\AppData\Local\Microsoft\Windows\Temporary Internet Files\Content.IE5\KFQWSSLA\inventos-utiles-que-han-cambiado-la-historia-post-it[1].jpg">
              <a:extLst>
                <a:ext uri="{FF2B5EF4-FFF2-40B4-BE49-F238E27FC236}">
                  <a16:creationId xmlns:a16="http://schemas.microsoft.com/office/drawing/2014/main" id="{016FF13B-614F-DC4A-A96F-CB28107769A2}"/>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62372">
              <a:off x="10124737" y="2599602"/>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99" name="Rechthoek 98">
              <a:extLst>
                <a:ext uri="{FF2B5EF4-FFF2-40B4-BE49-F238E27FC236}">
                  <a16:creationId xmlns:a16="http://schemas.microsoft.com/office/drawing/2014/main" id="{E857A337-16AD-3A44-B5FB-3CEDF8E8EBFC}"/>
                </a:ext>
              </a:extLst>
            </p:cNvPr>
            <p:cNvSpPr/>
            <p:nvPr/>
          </p:nvSpPr>
          <p:spPr>
            <a:xfrm rot="995046">
              <a:off x="10189460" y="2855696"/>
              <a:ext cx="1483521" cy="553998"/>
            </a:xfrm>
            <a:prstGeom prst="rect">
              <a:avLst/>
            </a:prstGeom>
          </p:spPr>
          <p:txBody>
            <a:bodyPr wrap="square">
              <a:spAutoFit/>
            </a:bodyPr>
            <a:lstStyle/>
            <a:p>
              <a:pPr algn="ctr"/>
              <a:endParaRPr lang="nl-NL" sz="1000" b="1" dirty="0"/>
            </a:p>
            <a:p>
              <a:pPr algn="ctr"/>
              <a:r>
                <a:rPr lang="nl-NL" sz="1000" b="1" dirty="0"/>
                <a:t>Klanttevredenheid</a:t>
              </a:r>
            </a:p>
            <a:p>
              <a:endParaRPr lang="nl-NL" sz="1000" b="1" dirty="0"/>
            </a:p>
          </p:txBody>
        </p:sp>
      </p:grpSp>
      <p:grpSp>
        <p:nvGrpSpPr>
          <p:cNvPr id="128" name="Groep 127">
            <a:extLst>
              <a:ext uri="{FF2B5EF4-FFF2-40B4-BE49-F238E27FC236}">
                <a16:creationId xmlns:a16="http://schemas.microsoft.com/office/drawing/2014/main" id="{A04035EA-5A7E-DF45-A95E-A1CE8DCA5123}"/>
              </a:ext>
            </a:extLst>
          </p:cNvPr>
          <p:cNvGrpSpPr/>
          <p:nvPr/>
        </p:nvGrpSpPr>
        <p:grpSpPr>
          <a:xfrm>
            <a:off x="10393916" y="3595162"/>
            <a:ext cx="1548244" cy="957486"/>
            <a:chOff x="10206100" y="3933312"/>
            <a:chExt cx="1548244" cy="957486"/>
          </a:xfrm>
        </p:grpSpPr>
        <p:pic>
          <p:nvPicPr>
            <p:cNvPr id="100" name="Picture 2" descr="C:\Users\riannew\AppData\Local\Microsoft\Windows\Temporary Internet Files\Content.IE5\KFQWSSLA\inventos-utiles-que-han-cambiado-la-historia-post-it[1].jpg">
              <a:extLst>
                <a:ext uri="{FF2B5EF4-FFF2-40B4-BE49-F238E27FC236}">
                  <a16:creationId xmlns:a16="http://schemas.microsoft.com/office/drawing/2014/main" id="{233C9B61-9FB2-6844-8934-BEC05DDB28D1}"/>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62372">
              <a:off x="10206100" y="3933312"/>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101" name="Rechthoek 100">
              <a:extLst>
                <a:ext uri="{FF2B5EF4-FFF2-40B4-BE49-F238E27FC236}">
                  <a16:creationId xmlns:a16="http://schemas.microsoft.com/office/drawing/2014/main" id="{8A857F6A-CDF9-5949-AF83-9320EA694848}"/>
                </a:ext>
              </a:extLst>
            </p:cNvPr>
            <p:cNvSpPr/>
            <p:nvPr/>
          </p:nvSpPr>
          <p:spPr>
            <a:xfrm rot="995046">
              <a:off x="10270823" y="4112462"/>
              <a:ext cx="1483521" cy="707886"/>
            </a:xfrm>
            <a:prstGeom prst="rect">
              <a:avLst/>
            </a:prstGeom>
          </p:spPr>
          <p:txBody>
            <a:bodyPr wrap="square">
              <a:spAutoFit/>
            </a:bodyPr>
            <a:lstStyle/>
            <a:p>
              <a:pPr algn="ctr"/>
              <a:endParaRPr lang="nl-NL" sz="1000" b="1" dirty="0"/>
            </a:p>
            <a:p>
              <a:pPr algn="ctr"/>
              <a:r>
                <a:rPr lang="nl-NL" sz="1000" b="1" dirty="0"/>
                <a:t>SLA</a:t>
              </a:r>
            </a:p>
            <a:p>
              <a:pPr algn="ctr"/>
              <a:endParaRPr lang="nl-NL" sz="1000" b="1" dirty="0"/>
            </a:p>
            <a:p>
              <a:endParaRPr lang="nl-NL" sz="1000" b="1" dirty="0"/>
            </a:p>
          </p:txBody>
        </p:sp>
      </p:grpSp>
      <p:grpSp>
        <p:nvGrpSpPr>
          <p:cNvPr id="6" name="Groep 5">
            <a:extLst>
              <a:ext uri="{FF2B5EF4-FFF2-40B4-BE49-F238E27FC236}">
                <a16:creationId xmlns:a16="http://schemas.microsoft.com/office/drawing/2014/main" id="{8A9CEA5D-F418-A743-BCAC-E5F8FF35EEB3}"/>
              </a:ext>
            </a:extLst>
          </p:cNvPr>
          <p:cNvGrpSpPr/>
          <p:nvPr/>
        </p:nvGrpSpPr>
        <p:grpSpPr>
          <a:xfrm>
            <a:off x="2082967" y="1603179"/>
            <a:ext cx="1548244" cy="957486"/>
            <a:chOff x="3304241" y="1705656"/>
            <a:chExt cx="1548244" cy="957486"/>
          </a:xfrm>
        </p:grpSpPr>
        <p:pic>
          <p:nvPicPr>
            <p:cNvPr id="104" name="Picture 2" descr="C:\Users\riannew\AppData\Local\Microsoft\Windows\Temporary Internet Files\Content.IE5\KFQWSSLA\inventos-utiles-que-han-cambiado-la-historia-post-it[1].jpg">
              <a:extLst>
                <a:ext uri="{FF2B5EF4-FFF2-40B4-BE49-F238E27FC236}">
                  <a16:creationId xmlns:a16="http://schemas.microsoft.com/office/drawing/2014/main" id="{11A4B55D-3AFC-A246-A642-7302E3C9AD24}"/>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62372">
              <a:off x="3304241" y="1705656"/>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105" name="Rechthoek 104">
              <a:extLst>
                <a:ext uri="{FF2B5EF4-FFF2-40B4-BE49-F238E27FC236}">
                  <a16:creationId xmlns:a16="http://schemas.microsoft.com/office/drawing/2014/main" id="{7507A477-6A75-DE46-8E14-BE4BB207ADA5}"/>
                </a:ext>
              </a:extLst>
            </p:cNvPr>
            <p:cNvSpPr/>
            <p:nvPr/>
          </p:nvSpPr>
          <p:spPr>
            <a:xfrm rot="995046">
              <a:off x="3368964" y="1884806"/>
              <a:ext cx="1483521" cy="707886"/>
            </a:xfrm>
            <a:prstGeom prst="rect">
              <a:avLst/>
            </a:prstGeom>
          </p:spPr>
          <p:txBody>
            <a:bodyPr wrap="square">
              <a:spAutoFit/>
            </a:bodyPr>
            <a:lstStyle/>
            <a:p>
              <a:pPr algn="ctr"/>
              <a:endParaRPr lang="nl-NL" sz="1000" b="1" dirty="0"/>
            </a:p>
            <a:p>
              <a:pPr algn="ctr"/>
              <a:r>
                <a:rPr lang="nl-NL" sz="1000" b="1" dirty="0"/>
                <a:t>Reputatie</a:t>
              </a:r>
            </a:p>
            <a:p>
              <a:pPr algn="ctr"/>
              <a:endParaRPr lang="nl-NL" sz="1000" b="1" dirty="0"/>
            </a:p>
            <a:p>
              <a:endParaRPr lang="nl-NL" sz="1000" b="1" dirty="0"/>
            </a:p>
          </p:txBody>
        </p:sp>
      </p:grpSp>
      <p:grpSp>
        <p:nvGrpSpPr>
          <p:cNvPr id="5" name="Groep 4">
            <a:extLst>
              <a:ext uri="{FF2B5EF4-FFF2-40B4-BE49-F238E27FC236}">
                <a16:creationId xmlns:a16="http://schemas.microsoft.com/office/drawing/2014/main" id="{8CC65B50-F088-B747-B330-DEA3BFE5C6C8}"/>
              </a:ext>
            </a:extLst>
          </p:cNvPr>
          <p:cNvGrpSpPr/>
          <p:nvPr/>
        </p:nvGrpSpPr>
        <p:grpSpPr>
          <a:xfrm rot="19092454">
            <a:off x="3381934" y="1615892"/>
            <a:ext cx="1548244" cy="957486"/>
            <a:chOff x="2259254" y="1620594"/>
            <a:chExt cx="1548244" cy="957486"/>
          </a:xfrm>
        </p:grpSpPr>
        <p:pic>
          <p:nvPicPr>
            <p:cNvPr id="110" name="Picture 2" descr="C:\Users\riannew\AppData\Local\Microsoft\Windows\Temporary Internet Files\Content.IE5\KFQWSSLA\inventos-utiles-que-han-cambiado-la-historia-post-it[1].jpg">
              <a:extLst>
                <a:ext uri="{FF2B5EF4-FFF2-40B4-BE49-F238E27FC236}">
                  <a16:creationId xmlns:a16="http://schemas.microsoft.com/office/drawing/2014/main" id="{10C1646E-73A7-7D4C-9D66-09F1D22342D4}"/>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62372">
              <a:off x="2259254" y="1620594"/>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111" name="Rechthoek 110">
              <a:extLst>
                <a:ext uri="{FF2B5EF4-FFF2-40B4-BE49-F238E27FC236}">
                  <a16:creationId xmlns:a16="http://schemas.microsoft.com/office/drawing/2014/main" id="{9A28027C-D8EF-A941-A0E1-E9A1117A3C20}"/>
                </a:ext>
              </a:extLst>
            </p:cNvPr>
            <p:cNvSpPr/>
            <p:nvPr/>
          </p:nvSpPr>
          <p:spPr>
            <a:xfrm rot="995046">
              <a:off x="2323977" y="1799744"/>
              <a:ext cx="1483521" cy="707886"/>
            </a:xfrm>
            <a:prstGeom prst="rect">
              <a:avLst/>
            </a:prstGeom>
          </p:spPr>
          <p:txBody>
            <a:bodyPr wrap="square">
              <a:spAutoFit/>
            </a:bodyPr>
            <a:lstStyle/>
            <a:p>
              <a:pPr algn="ctr"/>
              <a:endParaRPr lang="nl-NL" sz="1000" b="1" dirty="0"/>
            </a:p>
            <a:p>
              <a:pPr algn="ctr"/>
              <a:r>
                <a:rPr lang="nl-NL" sz="1000" b="1" dirty="0"/>
                <a:t>Zorgplicht</a:t>
              </a:r>
            </a:p>
            <a:p>
              <a:pPr algn="ctr"/>
              <a:endParaRPr lang="nl-NL" sz="1000" b="1" dirty="0"/>
            </a:p>
            <a:p>
              <a:endParaRPr lang="nl-NL" sz="1000" b="1" dirty="0"/>
            </a:p>
          </p:txBody>
        </p:sp>
      </p:grpSp>
      <p:grpSp>
        <p:nvGrpSpPr>
          <p:cNvPr id="4" name="Groep 3">
            <a:extLst>
              <a:ext uri="{FF2B5EF4-FFF2-40B4-BE49-F238E27FC236}">
                <a16:creationId xmlns:a16="http://schemas.microsoft.com/office/drawing/2014/main" id="{A0354930-9399-3649-BD2A-E6DFBACAF012}"/>
              </a:ext>
            </a:extLst>
          </p:cNvPr>
          <p:cNvGrpSpPr/>
          <p:nvPr/>
        </p:nvGrpSpPr>
        <p:grpSpPr>
          <a:xfrm>
            <a:off x="2711085" y="1217233"/>
            <a:ext cx="1750975" cy="959393"/>
            <a:chOff x="3347237" y="842502"/>
            <a:chExt cx="1750975" cy="959393"/>
          </a:xfrm>
        </p:grpSpPr>
        <p:pic>
          <p:nvPicPr>
            <p:cNvPr id="112" name="Picture 2" descr="C:\Users\riannew\AppData\Local\Microsoft\Windows\Temporary Internet Files\Content.IE5\KFQWSSLA\inventos-utiles-que-han-cambiado-la-historia-post-it[1].jpg">
              <a:extLst>
                <a:ext uri="{FF2B5EF4-FFF2-40B4-BE49-F238E27FC236}">
                  <a16:creationId xmlns:a16="http://schemas.microsoft.com/office/drawing/2014/main" id="{5B525180-82E9-1541-8A74-18D516640CC3}"/>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599743">
              <a:off x="3347237" y="842502"/>
              <a:ext cx="1674025"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113" name="Rechthoek 112">
              <a:extLst>
                <a:ext uri="{FF2B5EF4-FFF2-40B4-BE49-F238E27FC236}">
                  <a16:creationId xmlns:a16="http://schemas.microsoft.com/office/drawing/2014/main" id="{DE42D16C-F3D4-7448-94DA-B1342E470AB6}"/>
                </a:ext>
              </a:extLst>
            </p:cNvPr>
            <p:cNvSpPr/>
            <p:nvPr/>
          </p:nvSpPr>
          <p:spPr>
            <a:xfrm rot="20332417">
              <a:off x="3413957" y="940121"/>
              <a:ext cx="1684255" cy="861774"/>
            </a:xfrm>
            <a:prstGeom prst="rect">
              <a:avLst/>
            </a:prstGeom>
          </p:spPr>
          <p:txBody>
            <a:bodyPr wrap="square">
              <a:spAutoFit/>
            </a:bodyPr>
            <a:lstStyle/>
            <a:p>
              <a:pPr algn="ctr"/>
              <a:endParaRPr lang="nl-NL" sz="1000" b="1" dirty="0"/>
            </a:p>
            <a:p>
              <a:pPr algn="ctr"/>
              <a:r>
                <a:rPr lang="nl-NL" sz="1000" b="1" dirty="0"/>
                <a:t>Keten</a:t>
              </a:r>
            </a:p>
            <a:p>
              <a:pPr algn="ctr"/>
              <a:r>
                <a:rPr lang="nl-NL" sz="1000" b="1" dirty="0"/>
                <a:t>aansprakelijkheid</a:t>
              </a:r>
            </a:p>
            <a:p>
              <a:pPr algn="ctr"/>
              <a:endParaRPr lang="nl-NL" sz="1000" b="1" dirty="0"/>
            </a:p>
            <a:p>
              <a:endParaRPr lang="nl-NL" sz="1000" b="1" dirty="0"/>
            </a:p>
          </p:txBody>
        </p:sp>
      </p:grpSp>
      <p:pic>
        <p:nvPicPr>
          <p:cNvPr id="131" name="Afbeelding 130">
            <a:extLst>
              <a:ext uri="{FF2B5EF4-FFF2-40B4-BE49-F238E27FC236}">
                <a16:creationId xmlns:a16="http://schemas.microsoft.com/office/drawing/2014/main" id="{F0161911-0334-554F-8F78-4EDCFF808BC2}"/>
              </a:ext>
            </a:extLst>
          </p:cNvPr>
          <p:cNvPicPr>
            <a:picLocks noChangeAspect="1"/>
          </p:cNvPicPr>
          <p:nvPr/>
        </p:nvPicPr>
        <p:blipFill>
          <a:blip r:embed="rId7"/>
          <a:stretch>
            <a:fillRect/>
          </a:stretch>
        </p:blipFill>
        <p:spPr>
          <a:xfrm>
            <a:off x="7993408" y="3571398"/>
            <a:ext cx="1786240" cy="1041122"/>
          </a:xfrm>
          <a:prstGeom prst="rect">
            <a:avLst/>
          </a:prstGeom>
        </p:spPr>
      </p:pic>
      <p:grpSp>
        <p:nvGrpSpPr>
          <p:cNvPr id="15" name="Groep 14">
            <a:extLst>
              <a:ext uri="{FF2B5EF4-FFF2-40B4-BE49-F238E27FC236}">
                <a16:creationId xmlns:a16="http://schemas.microsoft.com/office/drawing/2014/main" id="{3B1A83FC-E8D9-1243-BECD-01B1AA096A73}"/>
              </a:ext>
            </a:extLst>
          </p:cNvPr>
          <p:cNvGrpSpPr/>
          <p:nvPr/>
        </p:nvGrpSpPr>
        <p:grpSpPr>
          <a:xfrm>
            <a:off x="2472011" y="2356533"/>
            <a:ext cx="1548244" cy="957486"/>
            <a:chOff x="3160231" y="2410555"/>
            <a:chExt cx="1548244" cy="957486"/>
          </a:xfrm>
        </p:grpSpPr>
        <p:pic>
          <p:nvPicPr>
            <p:cNvPr id="108" name="Picture 2" descr="C:\Users\riannew\AppData\Local\Microsoft\Windows\Temporary Internet Files\Content.IE5\KFQWSSLA\inventos-utiles-que-han-cambiado-la-historia-post-it[1].jpg">
              <a:extLst>
                <a:ext uri="{FF2B5EF4-FFF2-40B4-BE49-F238E27FC236}">
                  <a16:creationId xmlns:a16="http://schemas.microsoft.com/office/drawing/2014/main" id="{C71A528A-6B2F-B24C-9B6E-A44B38398661}"/>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260068">
              <a:off x="3160231" y="2410555"/>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109" name="Rechthoek 108">
              <a:extLst>
                <a:ext uri="{FF2B5EF4-FFF2-40B4-BE49-F238E27FC236}">
                  <a16:creationId xmlns:a16="http://schemas.microsoft.com/office/drawing/2014/main" id="{5BCCE28F-FCD9-8A4B-BF9A-745C7472A761}"/>
                </a:ext>
              </a:extLst>
            </p:cNvPr>
            <p:cNvSpPr/>
            <p:nvPr/>
          </p:nvSpPr>
          <p:spPr>
            <a:xfrm rot="20992742">
              <a:off x="3224954" y="2589705"/>
              <a:ext cx="1483521" cy="707886"/>
            </a:xfrm>
            <a:prstGeom prst="rect">
              <a:avLst/>
            </a:prstGeom>
          </p:spPr>
          <p:txBody>
            <a:bodyPr wrap="square">
              <a:spAutoFit/>
            </a:bodyPr>
            <a:lstStyle/>
            <a:p>
              <a:pPr algn="ctr"/>
              <a:endParaRPr lang="nl-NL" sz="1000" b="1" dirty="0"/>
            </a:p>
            <a:p>
              <a:pPr algn="ctr"/>
              <a:r>
                <a:rPr lang="nl-NL" sz="1000" b="1" dirty="0"/>
                <a:t>Bindend of niet ?</a:t>
              </a:r>
            </a:p>
            <a:p>
              <a:pPr algn="ctr"/>
              <a:endParaRPr lang="nl-NL" sz="1000" b="1" dirty="0"/>
            </a:p>
            <a:p>
              <a:endParaRPr lang="nl-NL" sz="1000" b="1" dirty="0"/>
            </a:p>
          </p:txBody>
        </p:sp>
      </p:grpSp>
      <p:grpSp>
        <p:nvGrpSpPr>
          <p:cNvPr id="132" name="Groep 131">
            <a:extLst>
              <a:ext uri="{FF2B5EF4-FFF2-40B4-BE49-F238E27FC236}">
                <a16:creationId xmlns:a16="http://schemas.microsoft.com/office/drawing/2014/main" id="{C63E4A7A-7ACA-8346-B843-C818A53F9A8C}"/>
              </a:ext>
            </a:extLst>
          </p:cNvPr>
          <p:cNvGrpSpPr/>
          <p:nvPr/>
        </p:nvGrpSpPr>
        <p:grpSpPr>
          <a:xfrm>
            <a:off x="6011214" y="3531341"/>
            <a:ext cx="1548244" cy="957486"/>
            <a:chOff x="4977187" y="3905853"/>
            <a:chExt cx="1548244" cy="957486"/>
          </a:xfrm>
        </p:grpSpPr>
        <p:pic>
          <p:nvPicPr>
            <p:cNvPr id="133" name="Picture 2" descr="C:\Users\riannew\AppData\Local\Microsoft\Windows\Temporary Internet Files\Content.IE5\KFQWSSLA\inventos-utiles-que-han-cambiado-la-historia-post-it[1].jpg">
              <a:extLst>
                <a:ext uri="{FF2B5EF4-FFF2-40B4-BE49-F238E27FC236}">
                  <a16:creationId xmlns:a16="http://schemas.microsoft.com/office/drawing/2014/main" id="{25F93448-67A9-634F-BC1E-012F0777BF03}"/>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76476">
              <a:off x="4977187" y="3905853"/>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134" name="Rechthoek 133">
              <a:extLst>
                <a:ext uri="{FF2B5EF4-FFF2-40B4-BE49-F238E27FC236}">
                  <a16:creationId xmlns:a16="http://schemas.microsoft.com/office/drawing/2014/main" id="{11A8E7C6-0A42-C64E-AD9D-C70F0A83FCB9}"/>
                </a:ext>
              </a:extLst>
            </p:cNvPr>
            <p:cNvSpPr/>
            <p:nvPr/>
          </p:nvSpPr>
          <p:spPr>
            <a:xfrm rot="1009150">
              <a:off x="5041910" y="4085003"/>
              <a:ext cx="1483521" cy="707886"/>
            </a:xfrm>
            <a:prstGeom prst="rect">
              <a:avLst/>
            </a:prstGeom>
          </p:spPr>
          <p:txBody>
            <a:bodyPr wrap="square">
              <a:spAutoFit/>
            </a:bodyPr>
            <a:lstStyle/>
            <a:p>
              <a:pPr algn="ctr"/>
              <a:endParaRPr lang="nl-NL" sz="1000" b="1" dirty="0"/>
            </a:p>
            <a:p>
              <a:pPr algn="ctr"/>
              <a:r>
                <a:rPr lang="nl-NL" sz="1000" b="1" dirty="0"/>
                <a:t>Functie eisen</a:t>
              </a:r>
            </a:p>
            <a:p>
              <a:pPr algn="ctr"/>
              <a:endParaRPr lang="nl-NL" sz="1000" b="1" dirty="0"/>
            </a:p>
            <a:p>
              <a:endParaRPr lang="nl-NL" sz="1000" b="1" dirty="0"/>
            </a:p>
          </p:txBody>
        </p:sp>
      </p:grpSp>
      <p:grpSp>
        <p:nvGrpSpPr>
          <p:cNvPr id="115" name="Groep 114">
            <a:extLst>
              <a:ext uri="{FF2B5EF4-FFF2-40B4-BE49-F238E27FC236}">
                <a16:creationId xmlns:a16="http://schemas.microsoft.com/office/drawing/2014/main" id="{D701C5E3-8F40-194E-801B-80D6DD5E224E}"/>
              </a:ext>
            </a:extLst>
          </p:cNvPr>
          <p:cNvGrpSpPr/>
          <p:nvPr/>
        </p:nvGrpSpPr>
        <p:grpSpPr>
          <a:xfrm rot="19150448">
            <a:off x="5797084" y="5454959"/>
            <a:ext cx="1548244" cy="957486"/>
            <a:chOff x="4977187" y="3905853"/>
            <a:chExt cx="1548244" cy="957486"/>
          </a:xfrm>
        </p:grpSpPr>
        <p:pic>
          <p:nvPicPr>
            <p:cNvPr id="47" name="Picture 2" descr="C:\Users\riannew\AppData\Local\Microsoft\Windows\Temporary Internet Files\Content.IE5\KFQWSSLA\inventos-utiles-que-han-cambiado-la-historia-post-it[1].jpg">
              <a:extLst>
                <a:ext uri="{FF2B5EF4-FFF2-40B4-BE49-F238E27FC236}">
                  <a16:creationId xmlns:a16="http://schemas.microsoft.com/office/drawing/2014/main" id="{045535BC-7334-644F-BFE9-5C14F49C888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76476">
              <a:off x="4977187" y="3905853"/>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63" name="Rechthoek 62">
              <a:extLst>
                <a:ext uri="{FF2B5EF4-FFF2-40B4-BE49-F238E27FC236}">
                  <a16:creationId xmlns:a16="http://schemas.microsoft.com/office/drawing/2014/main" id="{128DD13F-D5B2-664F-9E53-8B77D162BC07}"/>
                </a:ext>
              </a:extLst>
            </p:cNvPr>
            <p:cNvSpPr/>
            <p:nvPr/>
          </p:nvSpPr>
          <p:spPr>
            <a:xfrm rot="1009150">
              <a:off x="5041910" y="4085003"/>
              <a:ext cx="1483521" cy="707886"/>
            </a:xfrm>
            <a:prstGeom prst="rect">
              <a:avLst/>
            </a:prstGeom>
          </p:spPr>
          <p:txBody>
            <a:bodyPr wrap="square">
              <a:spAutoFit/>
            </a:bodyPr>
            <a:lstStyle/>
            <a:p>
              <a:pPr algn="ctr"/>
              <a:endParaRPr lang="nl-NL" sz="1000" b="1" dirty="0"/>
            </a:p>
            <a:p>
              <a:pPr algn="ctr"/>
              <a:r>
                <a:rPr lang="nl-NL" sz="1000" b="1" dirty="0"/>
                <a:t>POP trajecten</a:t>
              </a:r>
            </a:p>
            <a:p>
              <a:pPr algn="ctr"/>
              <a:endParaRPr lang="nl-NL" sz="1000" b="1" dirty="0"/>
            </a:p>
            <a:p>
              <a:endParaRPr lang="nl-NL" sz="1000" b="1" dirty="0"/>
            </a:p>
          </p:txBody>
        </p:sp>
      </p:grpSp>
      <p:grpSp>
        <p:nvGrpSpPr>
          <p:cNvPr id="122" name="Groep 121">
            <a:extLst>
              <a:ext uri="{FF2B5EF4-FFF2-40B4-BE49-F238E27FC236}">
                <a16:creationId xmlns:a16="http://schemas.microsoft.com/office/drawing/2014/main" id="{42C0FC42-3B95-D74A-850E-EED19C3E52FE}"/>
              </a:ext>
            </a:extLst>
          </p:cNvPr>
          <p:cNvGrpSpPr/>
          <p:nvPr/>
        </p:nvGrpSpPr>
        <p:grpSpPr>
          <a:xfrm>
            <a:off x="8699785" y="2306410"/>
            <a:ext cx="1548244" cy="957486"/>
            <a:chOff x="8401017" y="1679845"/>
            <a:chExt cx="1548244" cy="957486"/>
          </a:xfrm>
        </p:grpSpPr>
        <p:pic>
          <p:nvPicPr>
            <p:cNvPr id="74" name="Picture 2" descr="C:\Users\riannew\AppData\Local\Microsoft\Windows\Temporary Internet Files\Content.IE5\KFQWSSLA\inventos-utiles-que-han-cambiado-la-historia-post-it[1].jpg">
              <a:extLst>
                <a:ext uri="{FF2B5EF4-FFF2-40B4-BE49-F238E27FC236}">
                  <a16:creationId xmlns:a16="http://schemas.microsoft.com/office/drawing/2014/main" id="{B79E7E11-6664-314A-9B56-64038C0B251F}"/>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8401017" y="1679845"/>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75" name="Rechthoek 74">
              <a:extLst>
                <a:ext uri="{FF2B5EF4-FFF2-40B4-BE49-F238E27FC236}">
                  <a16:creationId xmlns:a16="http://schemas.microsoft.com/office/drawing/2014/main" id="{7A4267BB-709B-7C44-90E6-A9110AD84BD5}"/>
                </a:ext>
              </a:extLst>
            </p:cNvPr>
            <p:cNvSpPr/>
            <p:nvPr/>
          </p:nvSpPr>
          <p:spPr>
            <a:xfrm rot="21075599">
              <a:off x="8465740" y="1858995"/>
              <a:ext cx="1483521" cy="707886"/>
            </a:xfrm>
            <a:prstGeom prst="rect">
              <a:avLst/>
            </a:prstGeom>
          </p:spPr>
          <p:txBody>
            <a:bodyPr wrap="square">
              <a:spAutoFit/>
            </a:bodyPr>
            <a:lstStyle/>
            <a:p>
              <a:pPr algn="ctr"/>
              <a:endParaRPr lang="nl-NL" sz="1000" b="1" dirty="0"/>
            </a:p>
            <a:p>
              <a:pPr algn="ctr"/>
              <a:r>
                <a:rPr lang="nl-NL" sz="1000" b="1" dirty="0"/>
                <a:t>Agile architectuur ?</a:t>
              </a:r>
            </a:p>
            <a:p>
              <a:pPr algn="ctr"/>
              <a:endParaRPr lang="nl-NL" sz="1000" b="1" dirty="0"/>
            </a:p>
            <a:p>
              <a:endParaRPr lang="nl-NL" sz="1000" b="1" dirty="0"/>
            </a:p>
          </p:txBody>
        </p:sp>
      </p:grpSp>
      <p:grpSp>
        <p:nvGrpSpPr>
          <p:cNvPr id="16" name="Groep 15">
            <a:extLst>
              <a:ext uri="{FF2B5EF4-FFF2-40B4-BE49-F238E27FC236}">
                <a16:creationId xmlns:a16="http://schemas.microsoft.com/office/drawing/2014/main" id="{509D0504-E0B0-4943-B788-E99E299E87B3}"/>
              </a:ext>
            </a:extLst>
          </p:cNvPr>
          <p:cNvGrpSpPr/>
          <p:nvPr/>
        </p:nvGrpSpPr>
        <p:grpSpPr>
          <a:xfrm>
            <a:off x="3357985" y="2200310"/>
            <a:ext cx="1548244" cy="957486"/>
            <a:chOff x="2042534" y="2336706"/>
            <a:chExt cx="1548244" cy="957486"/>
          </a:xfrm>
        </p:grpSpPr>
        <p:pic>
          <p:nvPicPr>
            <p:cNvPr id="102" name="Picture 2" descr="C:\Users\riannew\AppData\Local\Microsoft\Windows\Temporary Internet Files\Content.IE5\KFQWSSLA\inventos-utiles-que-han-cambiado-la-historia-post-it[1].jpg">
              <a:extLst>
                <a:ext uri="{FF2B5EF4-FFF2-40B4-BE49-F238E27FC236}">
                  <a16:creationId xmlns:a16="http://schemas.microsoft.com/office/drawing/2014/main" id="{6FC44043-358B-AB48-9A0D-1C165D364E56}"/>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62372">
              <a:off x="2042534" y="2336706"/>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103" name="Rechthoek 102">
              <a:extLst>
                <a:ext uri="{FF2B5EF4-FFF2-40B4-BE49-F238E27FC236}">
                  <a16:creationId xmlns:a16="http://schemas.microsoft.com/office/drawing/2014/main" id="{3B5DA3DF-2B0F-2F40-97C2-3C0C20614412}"/>
                </a:ext>
              </a:extLst>
            </p:cNvPr>
            <p:cNvSpPr/>
            <p:nvPr/>
          </p:nvSpPr>
          <p:spPr>
            <a:xfrm rot="995046">
              <a:off x="2107257" y="2515856"/>
              <a:ext cx="1483521" cy="707886"/>
            </a:xfrm>
            <a:prstGeom prst="rect">
              <a:avLst/>
            </a:prstGeom>
          </p:spPr>
          <p:txBody>
            <a:bodyPr wrap="square">
              <a:spAutoFit/>
            </a:bodyPr>
            <a:lstStyle/>
            <a:p>
              <a:pPr algn="ctr"/>
              <a:endParaRPr lang="nl-NL" sz="1000" b="1" dirty="0"/>
            </a:p>
            <a:p>
              <a:pPr algn="ctr"/>
              <a:r>
                <a:rPr lang="nl-NL" sz="1000" b="1" dirty="0"/>
                <a:t>AVG</a:t>
              </a:r>
            </a:p>
            <a:p>
              <a:pPr algn="ctr"/>
              <a:endParaRPr lang="nl-NL" sz="1000" b="1" dirty="0"/>
            </a:p>
            <a:p>
              <a:endParaRPr lang="nl-NL" sz="1000" b="1" dirty="0"/>
            </a:p>
          </p:txBody>
        </p:sp>
      </p:grpSp>
      <p:grpSp>
        <p:nvGrpSpPr>
          <p:cNvPr id="130" name="Groep 129">
            <a:extLst>
              <a:ext uri="{FF2B5EF4-FFF2-40B4-BE49-F238E27FC236}">
                <a16:creationId xmlns:a16="http://schemas.microsoft.com/office/drawing/2014/main" id="{BBCD44FF-4ECD-DD4D-AB00-F76BC301B1D7}"/>
              </a:ext>
            </a:extLst>
          </p:cNvPr>
          <p:cNvGrpSpPr/>
          <p:nvPr/>
        </p:nvGrpSpPr>
        <p:grpSpPr>
          <a:xfrm rot="20518258">
            <a:off x="2903788" y="1821369"/>
            <a:ext cx="1548244" cy="957486"/>
            <a:chOff x="1861777" y="596002"/>
            <a:chExt cx="1548244" cy="957486"/>
          </a:xfrm>
        </p:grpSpPr>
        <p:pic>
          <p:nvPicPr>
            <p:cNvPr id="106" name="Picture 2" descr="C:\Users\riannew\AppData\Local\Microsoft\Windows\Temporary Internet Files\Content.IE5\KFQWSSLA\inventos-utiles-que-han-cambiado-la-historia-post-it[1].jpg">
              <a:extLst>
                <a:ext uri="{FF2B5EF4-FFF2-40B4-BE49-F238E27FC236}">
                  <a16:creationId xmlns:a16="http://schemas.microsoft.com/office/drawing/2014/main" id="{0C6AFDB8-900D-1442-AA91-E8F0A2F6C891}"/>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62372">
              <a:off x="1861777" y="596002"/>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107" name="Rechthoek 106">
              <a:extLst>
                <a:ext uri="{FF2B5EF4-FFF2-40B4-BE49-F238E27FC236}">
                  <a16:creationId xmlns:a16="http://schemas.microsoft.com/office/drawing/2014/main" id="{987B8209-A086-B744-9378-CD2259809405}"/>
                </a:ext>
              </a:extLst>
            </p:cNvPr>
            <p:cNvSpPr/>
            <p:nvPr/>
          </p:nvSpPr>
          <p:spPr>
            <a:xfrm rot="995046">
              <a:off x="1926500" y="775152"/>
              <a:ext cx="1483521" cy="707886"/>
            </a:xfrm>
            <a:prstGeom prst="rect">
              <a:avLst/>
            </a:prstGeom>
          </p:spPr>
          <p:txBody>
            <a:bodyPr wrap="square">
              <a:spAutoFit/>
            </a:bodyPr>
            <a:lstStyle/>
            <a:p>
              <a:pPr algn="ctr"/>
              <a:endParaRPr lang="nl-NL" sz="1000" b="1" dirty="0"/>
            </a:p>
            <a:p>
              <a:pPr algn="ctr"/>
              <a:r>
                <a:rPr lang="nl-NL" sz="1000" b="1" dirty="0" err="1"/>
                <a:t>Legacy</a:t>
              </a:r>
              <a:endParaRPr lang="nl-NL" sz="1000" b="1" dirty="0"/>
            </a:p>
            <a:p>
              <a:pPr algn="ctr"/>
              <a:endParaRPr lang="nl-NL" sz="1000" b="1" dirty="0"/>
            </a:p>
            <a:p>
              <a:endParaRPr lang="nl-NL" sz="1000" b="1" dirty="0"/>
            </a:p>
          </p:txBody>
        </p:sp>
      </p:grpSp>
      <p:grpSp>
        <p:nvGrpSpPr>
          <p:cNvPr id="17" name="Groep 16">
            <a:extLst>
              <a:ext uri="{FF2B5EF4-FFF2-40B4-BE49-F238E27FC236}">
                <a16:creationId xmlns:a16="http://schemas.microsoft.com/office/drawing/2014/main" id="{578D5649-AD82-5642-A851-F9A90FB123BA}"/>
              </a:ext>
            </a:extLst>
          </p:cNvPr>
          <p:cNvGrpSpPr/>
          <p:nvPr/>
        </p:nvGrpSpPr>
        <p:grpSpPr>
          <a:xfrm rot="1730787">
            <a:off x="3306037" y="3901486"/>
            <a:ext cx="1548244" cy="963980"/>
            <a:chOff x="2116518" y="3391539"/>
            <a:chExt cx="1548244" cy="963980"/>
          </a:xfrm>
        </p:grpSpPr>
        <p:pic>
          <p:nvPicPr>
            <p:cNvPr id="92" name="Picture 2" descr="C:\Users\riannew\AppData\Local\Microsoft\Windows\Temporary Internet Files\Content.IE5\KFQWSSLA\inventos-utiles-que-han-cambiado-la-historia-post-it[1].jpg">
              <a:extLst>
                <a:ext uri="{FF2B5EF4-FFF2-40B4-BE49-F238E27FC236}">
                  <a16:creationId xmlns:a16="http://schemas.microsoft.com/office/drawing/2014/main" id="{9A922399-AFBD-304B-B25C-D89248350FBE}"/>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42925">
              <a:off x="2116518" y="3391539"/>
              <a:ext cx="1488883" cy="957486"/>
            </a:xfrm>
            <a:prstGeom prst="rect">
              <a:avLst/>
            </a:prstGeom>
            <a:noFill/>
            <a:extLst>
              <a:ext uri="{909E8E84-426E-40dd-AFC4-6F175D3DCCD1}">
                <a14:hiddenFill xmlns="" xmlns:a14="http://schemas.microsoft.com/office/drawing/2010/main">
                  <a:solidFill>
                    <a:srgbClr val="FFFFFF"/>
                  </a:solidFill>
                </a14:hiddenFill>
              </a:ext>
            </a:extLst>
          </p:spPr>
        </p:pic>
        <p:sp>
          <p:nvSpPr>
            <p:cNvPr id="93" name="Rechthoek 92">
              <a:extLst>
                <a:ext uri="{FF2B5EF4-FFF2-40B4-BE49-F238E27FC236}">
                  <a16:creationId xmlns:a16="http://schemas.microsoft.com/office/drawing/2014/main" id="{32FDFB3E-E1E8-9B49-8053-EEDE94E7A219}"/>
                </a:ext>
              </a:extLst>
            </p:cNvPr>
            <p:cNvSpPr/>
            <p:nvPr/>
          </p:nvSpPr>
          <p:spPr>
            <a:xfrm rot="21075599">
              <a:off x="2181241" y="3493745"/>
              <a:ext cx="1483521" cy="861774"/>
            </a:xfrm>
            <a:prstGeom prst="rect">
              <a:avLst/>
            </a:prstGeom>
          </p:spPr>
          <p:txBody>
            <a:bodyPr wrap="square">
              <a:spAutoFit/>
            </a:bodyPr>
            <a:lstStyle/>
            <a:p>
              <a:pPr algn="ctr"/>
              <a:endParaRPr lang="nl-NL" sz="1000" b="1" dirty="0"/>
            </a:p>
            <a:p>
              <a:pPr algn="ctr"/>
              <a:r>
                <a:rPr lang="nl-NL" sz="1000" b="1" dirty="0"/>
                <a:t>Hoe opvolgen in workflow?</a:t>
              </a:r>
            </a:p>
            <a:p>
              <a:pPr algn="ctr"/>
              <a:endParaRPr lang="nl-NL" sz="1000" b="1" dirty="0"/>
            </a:p>
            <a:p>
              <a:endParaRPr lang="nl-NL" sz="1000" b="1" dirty="0"/>
            </a:p>
          </p:txBody>
        </p:sp>
      </p:grpSp>
    </p:spTree>
    <p:extLst>
      <p:ext uri="{BB962C8B-B14F-4D97-AF65-F5344CB8AC3E}">
        <p14:creationId xmlns:p14="http://schemas.microsoft.com/office/powerpoint/2010/main" val="2878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anim calcmode="lin" valueType="num">
                                      <p:cBhvr>
                                        <p:cTn id="7" dur="500" decel="50000" fill="hold">
                                          <p:stCondLst>
                                            <p:cond delay="0"/>
                                          </p:stCondLst>
                                        </p:cTn>
                                        <p:tgtEl>
                                          <p:spTgt spid="131"/>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31"/>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31"/>
                                        </p:tgtEl>
                                        <p:attrNameLst>
                                          <p:attrName>ppt_w</p:attrName>
                                        </p:attrNameLst>
                                      </p:cBhvr>
                                      <p:tavLst>
                                        <p:tav tm="0">
                                          <p:val>
                                            <p:strVal val="#ppt_w*.05"/>
                                          </p:val>
                                        </p:tav>
                                        <p:tav tm="100000">
                                          <p:val>
                                            <p:strVal val="#ppt_w"/>
                                          </p:val>
                                        </p:tav>
                                      </p:tavLst>
                                    </p:anim>
                                    <p:anim calcmode="lin" valueType="num">
                                      <p:cBhvr>
                                        <p:cTn id="10" dur="1000" fill="hold"/>
                                        <p:tgtEl>
                                          <p:spTgt spid="131"/>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31"/>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31"/>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31"/>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31"/>
                                        </p:tgtEl>
                                      </p:cBhvr>
                                    </p:animEffect>
                                  </p:childTnLst>
                                </p:cTn>
                              </p:par>
                            </p:childTnLst>
                          </p:cTn>
                        </p:par>
                      </p:childTnLst>
                    </p:cTn>
                  </p:par>
                  <p:par>
                    <p:cTn id="15" fill="hold">
                      <p:stCondLst>
                        <p:cond delay="indefinite"/>
                      </p:stCondLst>
                      <p:childTnLst>
                        <p:par>
                          <p:cTn id="16" fill="hold">
                            <p:stCondLst>
                              <p:cond delay="0"/>
                            </p:stCondLst>
                            <p:childTnLst>
                              <p:par>
                                <p:cTn id="17" presetID="52"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animScale>
                                      <p:cBhvr>
                                        <p:cTn id="19" dur="1000" decel="50000" fill="hold">
                                          <p:stCondLst>
                                            <p:cond delay="0"/>
                                          </p:stCondLst>
                                        </p:cTn>
                                        <p:tgtEl>
                                          <p:spTgt spid="1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114"/>
                                        </p:tgtEl>
                                        <p:attrNameLst>
                                          <p:attrName>ppt_x</p:attrName>
                                          <p:attrName>ppt_y</p:attrName>
                                        </p:attrNameLst>
                                      </p:cBhvr>
                                    </p:animMotion>
                                    <p:animEffect transition="in" filter="fade">
                                      <p:cBhvr>
                                        <p:cTn id="21" dur="1000"/>
                                        <p:tgtEl>
                                          <p:spTgt spid="114"/>
                                        </p:tgtEl>
                                      </p:cBhvr>
                                    </p:animEffect>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Scale>
                                      <p:cBhvr>
                                        <p:cTn id="26" dur="1000" decel="50000" fill="hold">
                                          <p:stCondLst>
                                            <p:cond delay="0"/>
                                          </p:stCondLst>
                                        </p:cTn>
                                        <p:tgtEl>
                                          <p:spTgt spid="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32"/>
                                        </p:tgtEl>
                                        <p:attrNameLst>
                                          <p:attrName>ppt_x</p:attrName>
                                          <p:attrName>ppt_y</p:attrName>
                                        </p:attrNameLst>
                                      </p:cBhvr>
                                    </p:animMotion>
                                    <p:animEffect transition="in" filter="fade">
                                      <p:cBhvr>
                                        <p:cTn id="28" dur="10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52"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Scale>
                                      <p:cBhvr>
                                        <p:cTn id="33" dur="1000" decel="50000" fill="hold">
                                          <p:stCondLst>
                                            <p:cond delay="0"/>
                                          </p:stCondLst>
                                        </p:cTn>
                                        <p:tgtEl>
                                          <p:spTgt spid="3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4" dur="1000" decel="50000" fill="hold">
                                          <p:stCondLst>
                                            <p:cond delay="0"/>
                                          </p:stCondLst>
                                        </p:cTn>
                                        <p:tgtEl>
                                          <p:spTgt spid="33"/>
                                        </p:tgtEl>
                                        <p:attrNameLst>
                                          <p:attrName>ppt_x</p:attrName>
                                          <p:attrName>ppt_y</p:attrName>
                                        </p:attrNameLst>
                                      </p:cBhvr>
                                    </p:animMotion>
                                    <p:animEffect transition="in" filter="fade">
                                      <p:cBhvr>
                                        <p:cTn id="35" dur="10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52" presetClass="entr" presetSubtype="0" fill="hold" nodeType="clickEffect">
                                  <p:stCondLst>
                                    <p:cond delay="0"/>
                                  </p:stCondLst>
                                  <p:childTnLst>
                                    <p:set>
                                      <p:cBhvr>
                                        <p:cTn id="39" dur="1" fill="hold">
                                          <p:stCondLst>
                                            <p:cond delay="0"/>
                                          </p:stCondLst>
                                        </p:cTn>
                                        <p:tgtEl>
                                          <p:spTgt spid="116"/>
                                        </p:tgtEl>
                                        <p:attrNameLst>
                                          <p:attrName>style.visibility</p:attrName>
                                        </p:attrNameLst>
                                      </p:cBhvr>
                                      <p:to>
                                        <p:strVal val="visible"/>
                                      </p:to>
                                    </p:set>
                                    <p:animScale>
                                      <p:cBhvr>
                                        <p:cTn id="40" dur="1000" decel="50000" fill="hold">
                                          <p:stCondLst>
                                            <p:cond delay="0"/>
                                          </p:stCondLst>
                                        </p:cTn>
                                        <p:tgtEl>
                                          <p:spTgt spid="1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116"/>
                                        </p:tgtEl>
                                        <p:attrNameLst>
                                          <p:attrName>ppt_x</p:attrName>
                                          <p:attrName>ppt_y</p:attrName>
                                        </p:attrNameLst>
                                      </p:cBhvr>
                                    </p:animMotion>
                                    <p:animEffect transition="in" filter="fade">
                                      <p:cBhvr>
                                        <p:cTn id="42" dur="10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52"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Scale>
                                      <p:cBhvr>
                                        <p:cTn id="47"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35"/>
                                        </p:tgtEl>
                                        <p:attrNameLst>
                                          <p:attrName>ppt_x</p:attrName>
                                          <p:attrName>ppt_y</p:attrName>
                                        </p:attrNameLst>
                                      </p:cBhvr>
                                    </p:animMotion>
                                    <p:animEffect transition="in" filter="fade">
                                      <p:cBhvr>
                                        <p:cTn id="49" dur="10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52" presetClass="entr" presetSubtype="0" fill="hold" nodeType="clickEffect">
                                  <p:stCondLst>
                                    <p:cond delay="0"/>
                                  </p:stCondLst>
                                  <p:childTnLst>
                                    <p:set>
                                      <p:cBhvr>
                                        <p:cTn id="53" dur="1" fill="hold">
                                          <p:stCondLst>
                                            <p:cond delay="0"/>
                                          </p:stCondLst>
                                        </p:cTn>
                                        <p:tgtEl>
                                          <p:spTgt spid="117"/>
                                        </p:tgtEl>
                                        <p:attrNameLst>
                                          <p:attrName>style.visibility</p:attrName>
                                        </p:attrNameLst>
                                      </p:cBhvr>
                                      <p:to>
                                        <p:strVal val="visible"/>
                                      </p:to>
                                    </p:set>
                                    <p:animScale>
                                      <p:cBhvr>
                                        <p:cTn id="54" dur="1000" decel="50000" fill="hold">
                                          <p:stCondLst>
                                            <p:cond delay="0"/>
                                          </p:stCondLst>
                                        </p:cTn>
                                        <p:tgtEl>
                                          <p:spTgt spid="1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117"/>
                                        </p:tgtEl>
                                        <p:attrNameLst>
                                          <p:attrName>ppt_x</p:attrName>
                                          <p:attrName>ppt_y</p:attrName>
                                        </p:attrNameLst>
                                      </p:cBhvr>
                                    </p:animMotion>
                                    <p:animEffect transition="in" filter="fade">
                                      <p:cBhvr>
                                        <p:cTn id="56" dur="1000"/>
                                        <p:tgtEl>
                                          <p:spTgt spid="117"/>
                                        </p:tgtEl>
                                      </p:cBhvr>
                                    </p:animEffect>
                                  </p:childTnLst>
                                </p:cTn>
                              </p:par>
                            </p:childTnLst>
                          </p:cTn>
                        </p:par>
                      </p:childTnLst>
                    </p:cTn>
                  </p:par>
                  <p:par>
                    <p:cTn id="57" fill="hold">
                      <p:stCondLst>
                        <p:cond delay="indefinite"/>
                      </p:stCondLst>
                      <p:childTnLst>
                        <p:par>
                          <p:cTn id="58" fill="hold">
                            <p:stCondLst>
                              <p:cond delay="0"/>
                            </p:stCondLst>
                            <p:childTnLst>
                              <p:par>
                                <p:cTn id="59" presetID="52" presetClass="entr" presetSubtype="0" fill="hold" nodeType="clickEffect">
                                  <p:stCondLst>
                                    <p:cond delay="0"/>
                                  </p:stCondLst>
                                  <p:childTnLst>
                                    <p:set>
                                      <p:cBhvr>
                                        <p:cTn id="60" dur="1" fill="hold">
                                          <p:stCondLst>
                                            <p:cond delay="0"/>
                                          </p:stCondLst>
                                        </p:cTn>
                                        <p:tgtEl>
                                          <p:spTgt spid="30"/>
                                        </p:tgtEl>
                                        <p:attrNameLst>
                                          <p:attrName>style.visibility</p:attrName>
                                        </p:attrNameLst>
                                      </p:cBhvr>
                                      <p:to>
                                        <p:strVal val="visible"/>
                                      </p:to>
                                    </p:set>
                                    <p:animScale>
                                      <p:cBhvr>
                                        <p:cTn id="61"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1000" decel="50000" fill="hold">
                                          <p:stCondLst>
                                            <p:cond delay="0"/>
                                          </p:stCondLst>
                                        </p:cTn>
                                        <p:tgtEl>
                                          <p:spTgt spid="30"/>
                                        </p:tgtEl>
                                        <p:attrNameLst>
                                          <p:attrName>ppt_x</p:attrName>
                                          <p:attrName>ppt_y</p:attrName>
                                        </p:attrNameLst>
                                      </p:cBhvr>
                                    </p:animMotion>
                                    <p:animEffect transition="in" filter="fade">
                                      <p:cBhvr>
                                        <p:cTn id="63" dur="10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52" presetClass="entr" presetSubtype="0"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animScale>
                                      <p:cBhvr>
                                        <p:cTn id="68" dur="1000" decel="50000" fill="hold">
                                          <p:stCondLst>
                                            <p:cond delay="0"/>
                                          </p:stCondLst>
                                        </p:cTn>
                                        <p:tgtEl>
                                          <p:spTgt spid="3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31"/>
                                        </p:tgtEl>
                                        <p:attrNameLst>
                                          <p:attrName>ppt_x</p:attrName>
                                          <p:attrName>ppt_y</p:attrName>
                                        </p:attrNameLst>
                                      </p:cBhvr>
                                    </p:animMotion>
                                    <p:animEffect transition="in" filter="fade">
                                      <p:cBhvr>
                                        <p:cTn id="70" dur="10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52" presetClass="entr" presetSubtype="0" fill="hold" nodeType="clickEffect">
                                  <p:stCondLst>
                                    <p:cond delay="0"/>
                                  </p:stCondLst>
                                  <p:childTnLst>
                                    <p:set>
                                      <p:cBhvr>
                                        <p:cTn id="74" dur="1" fill="hold">
                                          <p:stCondLst>
                                            <p:cond delay="0"/>
                                          </p:stCondLst>
                                        </p:cTn>
                                        <p:tgtEl>
                                          <p:spTgt spid="129"/>
                                        </p:tgtEl>
                                        <p:attrNameLst>
                                          <p:attrName>style.visibility</p:attrName>
                                        </p:attrNameLst>
                                      </p:cBhvr>
                                      <p:to>
                                        <p:strVal val="visible"/>
                                      </p:to>
                                    </p:set>
                                    <p:animScale>
                                      <p:cBhvr>
                                        <p:cTn id="75" dur="1000" decel="50000" fill="hold">
                                          <p:stCondLst>
                                            <p:cond delay="0"/>
                                          </p:stCondLst>
                                        </p:cTn>
                                        <p:tgtEl>
                                          <p:spTgt spid="12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6" dur="1000" decel="50000" fill="hold">
                                          <p:stCondLst>
                                            <p:cond delay="0"/>
                                          </p:stCondLst>
                                        </p:cTn>
                                        <p:tgtEl>
                                          <p:spTgt spid="129"/>
                                        </p:tgtEl>
                                        <p:attrNameLst>
                                          <p:attrName>ppt_x</p:attrName>
                                          <p:attrName>ppt_y</p:attrName>
                                        </p:attrNameLst>
                                      </p:cBhvr>
                                    </p:animMotion>
                                    <p:animEffect transition="in" filter="fade">
                                      <p:cBhvr>
                                        <p:cTn id="77" dur="1000"/>
                                        <p:tgtEl>
                                          <p:spTgt spid="129"/>
                                        </p:tgtEl>
                                      </p:cBhvr>
                                    </p:animEffect>
                                  </p:childTnLst>
                                </p:cTn>
                              </p:par>
                            </p:childTnLst>
                          </p:cTn>
                        </p:par>
                      </p:childTnLst>
                    </p:cTn>
                  </p:par>
                  <p:par>
                    <p:cTn id="78" fill="hold">
                      <p:stCondLst>
                        <p:cond delay="indefinite"/>
                      </p:stCondLst>
                      <p:childTnLst>
                        <p:par>
                          <p:cTn id="79" fill="hold">
                            <p:stCondLst>
                              <p:cond delay="0"/>
                            </p:stCondLst>
                            <p:childTnLst>
                              <p:par>
                                <p:cTn id="80" presetID="52" presetClass="entr" presetSubtype="0" fill="hold" nodeType="clickEffect">
                                  <p:stCondLst>
                                    <p:cond delay="0"/>
                                  </p:stCondLst>
                                  <p:childTnLst>
                                    <p:set>
                                      <p:cBhvr>
                                        <p:cTn id="81" dur="1" fill="hold">
                                          <p:stCondLst>
                                            <p:cond delay="0"/>
                                          </p:stCondLst>
                                        </p:cTn>
                                        <p:tgtEl>
                                          <p:spTgt spid="6"/>
                                        </p:tgtEl>
                                        <p:attrNameLst>
                                          <p:attrName>style.visibility</p:attrName>
                                        </p:attrNameLst>
                                      </p:cBhvr>
                                      <p:to>
                                        <p:strVal val="visible"/>
                                      </p:to>
                                    </p:set>
                                    <p:animScale>
                                      <p:cBhvr>
                                        <p:cTn id="8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6"/>
                                        </p:tgtEl>
                                        <p:attrNameLst>
                                          <p:attrName>ppt_x</p:attrName>
                                          <p:attrName>ppt_y</p:attrName>
                                        </p:attrNameLst>
                                      </p:cBhvr>
                                    </p:animMotion>
                                    <p:animEffect transition="in" filter="fade">
                                      <p:cBhvr>
                                        <p:cTn id="84" dur="1000"/>
                                        <p:tgtEl>
                                          <p:spTgt spid="6"/>
                                        </p:tgtEl>
                                      </p:cBhvr>
                                    </p:animEffect>
                                  </p:childTnLst>
                                </p:cTn>
                              </p:par>
                            </p:childTnLst>
                          </p:cTn>
                        </p:par>
                      </p:childTnLst>
                    </p:cTn>
                  </p:par>
                  <p:par>
                    <p:cTn id="85" fill="hold">
                      <p:stCondLst>
                        <p:cond delay="indefinite"/>
                      </p:stCondLst>
                      <p:childTnLst>
                        <p:par>
                          <p:cTn id="86" fill="hold">
                            <p:stCondLst>
                              <p:cond delay="0"/>
                            </p:stCondLst>
                            <p:childTnLst>
                              <p:par>
                                <p:cTn id="87" presetID="52" presetClass="entr" presetSubtype="0" fill="hold" nodeType="clickEffect">
                                  <p:stCondLst>
                                    <p:cond delay="0"/>
                                  </p:stCondLst>
                                  <p:childTnLst>
                                    <p:set>
                                      <p:cBhvr>
                                        <p:cTn id="88" dur="1" fill="hold">
                                          <p:stCondLst>
                                            <p:cond delay="0"/>
                                          </p:stCondLst>
                                        </p:cTn>
                                        <p:tgtEl>
                                          <p:spTgt spid="5"/>
                                        </p:tgtEl>
                                        <p:attrNameLst>
                                          <p:attrName>style.visibility</p:attrName>
                                        </p:attrNameLst>
                                      </p:cBhvr>
                                      <p:to>
                                        <p:strVal val="visible"/>
                                      </p:to>
                                    </p:set>
                                    <p:animScale>
                                      <p:cBhvr>
                                        <p:cTn id="89"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0" dur="1000" decel="50000" fill="hold">
                                          <p:stCondLst>
                                            <p:cond delay="0"/>
                                          </p:stCondLst>
                                        </p:cTn>
                                        <p:tgtEl>
                                          <p:spTgt spid="5"/>
                                        </p:tgtEl>
                                        <p:attrNameLst>
                                          <p:attrName>ppt_x</p:attrName>
                                          <p:attrName>ppt_y</p:attrName>
                                        </p:attrNameLst>
                                      </p:cBhvr>
                                    </p:animMotion>
                                    <p:animEffect transition="in" filter="fade">
                                      <p:cBhvr>
                                        <p:cTn id="91" dur="1000"/>
                                        <p:tgtEl>
                                          <p:spTgt spid="5"/>
                                        </p:tgtEl>
                                      </p:cBhvr>
                                    </p:animEffect>
                                  </p:childTnLst>
                                </p:cTn>
                              </p:par>
                            </p:childTnLst>
                          </p:cTn>
                        </p:par>
                      </p:childTnLst>
                    </p:cTn>
                  </p:par>
                  <p:par>
                    <p:cTn id="92" fill="hold">
                      <p:stCondLst>
                        <p:cond delay="indefinite"/>
                      </p:stCondLst>
                      <p:childTnLst>
                        <p:par>
                          <p:cTn id="93" fill="hold">
                            <p:stCondLst>
                              <p:cond delay="0"/>
                            </p:stCondLst>
                            <p:childTnLst>
                              <p:par>
                                <p:cTn id="94" presetID="52" presetClass="entr" presetSubtype="0" fill="hold" nodeType="clickEffect">
                                  <p:stCondLst>
                                    <p:cond delay="0"/>
                                  </p:stCondLst>
                                  <p:childTnLst>
                                    <p:set>
                                      <p:cBhvr>
                                        <p:cTn id="95" dur="1" fill="hold">
                                          <p:stCondLst>
                                            <p:cond delay="0"/>
                                          </p:stCondLst>
                                        </p:cTn>
                                        <p:tgtEl>
                                          <p:spTgt spid="15"/>
                                        </p:tgtEl>
                                        <p:attrNameLst>
                                          <p:attrName>style.visibility</p:attrName>
                                        </p:attrNameLst>
                                      </p:cBhvr>
                                      <p:to>
                                        <p:strVal val="visible"/>
                                      </p:to>
                                    </p:set>
                                    <p:animScale>
                                      <p:cBhvr>
                                        <p:cTn id="96"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7" dur="1000" decel="50000" fill="hold">
                                          <p:stCondLst>
                                            <p:cond delay="0"/>
                                          </p:stCondLst>
                                        </p:cTn>
                                        <p:tgtEl>
                                          <p:spTgt spid="15"/>
                                        </p:tgtEl>
                                        <p:attrNameLst>
                                          <p:attrName>ppt_x</p:attrName>
                                          <p:attrName>ppt_y</p:attrName>
                                        </p:attrNameLst>
                                      </p:cBhvr>
                                    </p:animMotion>
                                    <p:animEffect transition="in" filter="fade">
                                      <p:cBhvr>
                                        <p:cTn id="98" dur="1000"/>
                                        <p:tgtEl>
                                          <p:spTgt spid="15"/>
                                        </p:tgtEl>
                                      </p:cBhvr>
                                    </p:animEffect>
                                  </p:childTnLst>
                                </p:cTn>
                              </p:par>
                            </p:childTnLst>
                          </p:cTn>
                        </p:par>
                      </p:childTnLst>
                    </p:cTn>
                  </p:par>
                  <p:par>
                    <p:cTn id="99" fill="hold">
                      <p:stCondLst>
                        <p:cond delay="indefinite"/>
                      </p:stCondLst>
                      <p:childTnLst>
                        <p:par>
                          <p:cTn id="100" fill="hold">
                            <p:stCondLst>
                              <p:cond delay="0"/>
                            </p:stCondLst>
                            <p:childTnLst>
                              <p:par>
                                <p:cTn id="101" presetID="52" presetClass="entr" presetSubtype="0" fill="hold" nodeType="clickEffect">
                                  <p:stCondLst>
                                    <p:cond delay="0"/>
                                  </p:stCondLst>
                                  <p:childTnLst>
                                    <p:set>
                                      <p:cBhvr>
                                        <p:cTn id="102" dur="1" fill="hold">
                                          <p:stCondLst>
                                            <p:cond delay="0"/>
                                          </p:stCondLst>
                                        </p:cTn>
                                        <p:tgtEl>
                                          <p:spTgt spid="34"/>
                                        </p:tgtEl>
                                        <p:attrNameLst>
                                          <p:attrName>style.visibility</p:attrName>
                                        </p:attrNameLst>
                                      </p:cBhvr>
                                      <p:to>
                                        <p:strVal val="visible"/>
                                      </p:to>
                                    </p:set>
                                    <p:animScale>
                                      <p:cBhvr>
                                        <p:cTn id="103"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04" dur="1000" decel="50000" fill="hold">
                                          <p:stCondLst>
                                            <p:cond delay="0"/>
                                          </p:stCondLst>
                                        </p:cTn>
                                        <p:tgtEl>
                                          <p:spTgt spid="34"/>
                                        </p:tgtEl>
                                        <p:attrNameLst>
                                          <p:attrName>ppt_x</p:attrName>
                                          <p:attrName>ppt_y</p:attrName>
                                        </p:attrNameLst>
                                      </p:cBhvr>
                                    </p:animMotion>
                                    <p:animEffect transition="in" filter="fade">
                                      <p:cBhvr>
                                        <p:cTn id="105" dur="1000"/>
                                        <p:tgtEl>
                                          <p:spTgt spid="34"/>
                                        </p:tgtEl>
                                      </p:cBhvr>
                                    </p:animEffect>
                                  </p:childTnLst>
                                </p:cTn>
                              </p:par>
                            </p:childTnLst>
                          </p:cTn>
                        </p:par>
                      </p:childTnLst>
                    </p:cTn>
                  </p:par>
                  <p:par>
                    <p:cTn id="106" fill="hold">
                      <p:stCondLst>
                        <p:cond delay="indefinite"/>
                      </p:stCondLst>
                      <p:childTnLst>
                        <p:par>
                          <p:cTn id="107" fill="hold">
                            <p:stCondLst>
                              <p:cond delay="0"/>
                            </p:stCondLst>
                            <p:childTnLst>
                              <p:par>
                                <p:cTn id="108" presetID="52" presetClass="entr" presetSubtype="0" fill="hold" nodeType="clickEffect">
                                  <p:stCondLst>
                                    <p:cond delay="0"/>
                                  </p:stCondLst>
                                  <p:childTnLst>
                                    <p:set>
                                      <p:cBhvr>
                                        <p:cTn id="109" dur="1" fill="hold">
                                          <p:stCondLst>
                                            <p:cond delay="0"/>
                                          </p:stCondLst>
                                        </p:cTn>
                                        <p:tgtEl>
                                          <p:spTgt spid="132"/>
                                        </p:tgtEl>
                                        <p:attrNameLst>
                                          <p:attrName>style.visibility</p:attrName>
                                        </p:attrNameLst>
                                      </p:cBhvr>
                                      <p:to>
                                        <p:strVal val="visible"/>
                                      </p:to>
                                    </p:set>
                                    <p:animScale>
                                      <p:cBhvr>
                                        <p:cTn id="110" dur="1000" decel="50000" fill="hold">
                                          <p:stCondLst>
                                            <p:cond delay="0"/>
                                          </p:stCondLst>
                                        </p:cTn>
                                        <p:tgtEl>
                                          <p:spTgt spid="13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1" dur="1000" decel="50000" fill="hold">
                                          <p:stCondLst>
                                            <p:cond delay="0"/>
                                          </p:stCondLst>
                                        </p:cTn>
                                        <p:tgtEl>
                                          <p:spTgt spid="132"/>
                                        </p:tgtEl>
                                        <p:attrNameLst>
                                          <p:attrName>ppt_x</p:attrName>
                                          <p:attrName>ppt_y</p:attrName>
                                        </p:attrNameLst>
                                      </p:cBhvr>
                                    </p:animMotion>
                                    <p:animEffect transition="in" filter="fade">
                                      <p:cBhvr>
                                        <p:cTn id="112" dur="1000"/>
                                        <p:tgtEl>
                                          <p:spTgt spid="132"/>
                                        </p:tgtEl>
                                      </p:cBhvr>
                                    </p:animEffect>
                                  </p:childTnLst>
                                </p:cTn>
                              </p:par>
                            </p:childTnLst>
                          </p:cTn>
                        </p:par>
                      </p:childTnLst>
                    </p:cTn>
                  </p:par>
                  <p:par>
                    <p:cTn id="113" fill="hold">
                      <p:stCondLst>
                        <p:cond delay="indefinite"/>
                      </p:stCondLst>
                      <p:childTnLst>
                        <p:par>
                          <p:cTn id="114" fill="hold">
                            <p:stCondLst>
                              <p:cond delay="0"/>
                            </p:stCondLst>
                            <p:childTnLst>
                              <p:par>
                                <p:cTn id="115" presetID="52" presetClass="entr" presetSubtype="0" fill="hold" nodeType="clickEffect">
                                  <p:stCondLst>
                                    <p:cond delay="0"/>
                                  </p:stCondLst>
                                  <p:childTnLst>
                                    <p:set>
                                      <p:cBhvr>
                                        <p:cTn id="116" dur="1" fill="hold">
                                          <p:stCondLst>
                                            <p:cond delay="0"/>
                                          </p:stCondLst>
                                        </p:cTn>
                                        <p:tgtEl>
                                          <p:spTgt spid="120"/>
                                        </p:tgtEl>
                                        <p:attrNameLst>
                                          <p:attrName>style.visibility</p:attrName>
                                        </p:attrNameLst>
                                      </p:cBhvr>
                                      <p:to>
                                        <p:strVal val="visible"/>
                                      </p:to>
                                    </p:set>
                                    <p:animScale>
                                      <p:cBhvr>
                                        <p:cTn id="117" dur="1000" decel="50000" fill="hold">
                                          <p:stCondLst>
                                            <p:cond delay="0"/>
                                          </p:stCondLst>
                                        </p:cTn>
                                        <p:tgtEl>
                                          <p:spTgt spid="1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8" dur="1000" decel="50000" fill="hold">
                                          <p:stCondLst>
                                            <p:cond delay="0"/>
                                          </p:stCondLst>
                                        </p:cTn>
                                        <p:tgtEl>
                                          <p:spTgt spid="120"/>
                                        </p:tgtEl>
                                        <p:attrNameLst>
                                          <p:attrName>ppt_x</p:attrName>
                                          <p:attrName>ppt_y</p:attrName>
                                        </p:attrNameLst>
                                      </p:cBhvr>
                                    </p:animMotion>
                                    <p:animEffect transition="in" filter="fade">
                                      <p:cBhvr>
                                        <p:cTn id="119" dur="1000"/>
                                        <p:tgtEl>
                                          <p:spTgt spid="120"/>
                                        </p:tgtEl>
                                      </p:cBhvr>
                                    </p:animEffect>
                                  </p:childTnLst>
                                </p:cTn>
                              </p:par>
                            </p:childTnLst>
                          </p:cTn>
                        </p:par>
                      </p:childTnLst>
                    </p:cTn>
                  </p:par>
                  <p:par>
                    <p:cTn id="120" fill="hold">
                      <p:stCondLst>
                        <p:cond delay="indefinite"/>
                      </p:stCondLst>
                      <p:childTnLst>
                        <p:par>
                          <p:cTn id="121" fill="hold">
                            <p:stCondLst>
                              <p:cond delay="0"/>
                            </p:stCondLst>
                            <p:childTnLst>
                              <p:par>
                                <p:cTn id="122" presetID="52" presetClass="entr" presetSubtype="0" fill="hold" nodeType="clickEffect">
                                  <p:stCondLst>
                                    <p:cond delay="0"/>
                                  </p:stCondLst>
                                  <p:childTnLst>
                                    <p:set>
                                      <p:cBhvr>
                                        <p:cTn id="123" dur="1" fill="hold">
                                          <p:stCondLst>
                                            <p:cond delay="0"/>
                                          </p:stCondLst>
                                        </p:cTn>
                                        <p:tgtEl>
                                          <p:spTgt spid="119"/>
                                        </p:tgtEl>
                                        <p:attrNameLst>
                                          <p:attrName>style.visibility</p:attrName>
                                        </p:attrNameLst>
                                      </p:cBhvr>
                                      <p:to>
                                        <p:strVal val="visible"/>
                                      </p:to>
                                    </p:set>
                                    <p:animScale>
                                      <p:cBhvr>
                                        <p:cTn id="124" dur="1000" decel="50000" fill="hold">
                                          <p:stCondLst>
                                            <p:cond delay="0"/>
                                          </p:stCondLst>
                                        </p:cTn>
                                        <p:tgtEl>
                                          <p:spTgt spid="1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5" dur="1000" decel="50000" fill="hold">
                                          <p:stCondLst>
                                            <p:cond delay="0"/>
                                          </p:stCondLst>
                                        </p:cTn>
                                        <p:tgtEl>
                                          <p:spTgt spid="119"/>
                                        </p:tgtEl>
                                        <p:attrNameLst>
                                          <p:attrName>ppt_x</p:attrName>
                                          <p:attrName>ppt_y</p:attrName>
                                        </p:attrNameLst>
                                      </p:cBhvr>
                                    </p:animMotion>
                                    <p:animEffect transition="in" filter="fade">
                                      <p:cBhvr>
                                        <p:cTn id="126" dur="1000"/>
                                        <p:tgtEl>
                                          <p:spTgt spid="119"/>
                                        </p:tgtEl>
                                      </p:cBhvr>
                                    </p:animEffect>
                                  </p:childTnLst>
                                </p:cTn>
                              </p:par>
                            </p:childTnLst>
                          </p:cTn>
                        </p:par>
                      </p:childTnLst>
                    </p:cTn>
                  </p:par>
                  <p:par>
                    <p:cTn id="127" fill="hold">
                      <p:stCondLst>
                        <p:cond delay="indefinite"/>
                      </p:stCondLst>
                      <p:childTnLst>
                        <p:par>
                          <p:cTn id="128" fill="hold">
                            <p:stCondLst>
                              <p:cond delay="0"/>
                            </p:stCondLst>
                            <p:childTnLst>
                              <p:par>
                                <p:cTn id="129" presetID="52" presetClass="entr" presetSubtype="0" fill="hold" nodeType="clickEffect">
                                  <p:stCondLst>
                                    <p:cond delay="0"/>
                                  </p:stCondLst>
                                  <p:childTnLst>
                                    <p:set>
                                      <p:cBhvr>
                                        <p:cTn id="130" dur="1" fill="hold">
                                          <p:stCondLst>
                                            <p:cond delay="0"/>
                                          </p:stCondLst>
                                        </p:cTn>
                                        <p:tgtEl>
                                          <p:spTgt spid="115"/>
                                        </p:tgtEl>
                                        <p:attrNameLst>
                                          <p:attrName>style.visibility</p:attrName>
                                        </p:attrNameLst>
                                      </p:cBhvr>
                                      <p:to>
                                        <p:strVal val="visible"/>
                                      </p:to>
                                    </p:set>
                                    <p:animScale>
                                      <p:cBhvr>
                                        <p:cTn id="131" dur="1000" decel="50000" fill="hold">
                                          <p:stCondLst>
                                            <p:cond delay="0"/>
                                          </p:stCondLst>
                                        </p:cTn>
                                        <p:tgtEl>
                                          <p:spTgt spid="1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2" dur="1000" decel="50000" fill="hold">
                                          <p:stCondLst>
                                            <p:cond delay="0"/>
                                          </p:stCondLst>
                                        </p:cTn>
                                        <p:tgtEl>
                                          <p:spTgt spid="115"/>
                                        </p:tgtEl>
                                        <p:attrNameLst>
                                          <p:attrName>ppt_x</p:attrName>
                                          <p:attrName>ppt_y</p:attrName>
                                        </p:attrNameLst>
                                      </p:cBhvr>
                                    </p:animMotion>
                                    <p:animEffect transition="in" filter="fade">
                                      <p:cBhvr>
                                        <p:cTn id="133" dur="1000"/>
                                        <p:tgtEl>
                                          <p:spTgt spid="115"/>
                                        </p:tgtEl>
                                      </p:cBhvr>
                                    </p:animEffect>
                                  </p:childTnLst>
                                </p:cTn>
                              </p:par>
                            </p:childTnLst>
                          </p:cTn>
                        </p:par>
                      </p:childTnLst>
                    </p:cTn>
                  </p:par>
                  <p:par>
                    <p:cTn id="134" fill="hold">
                      <p:stCondLst>
                        <p:cond delay="indefinite"/>
                      </p:stCondLst>
                      <p:childTnLst>
                        <p:par>
                          <p:cTn id="135" fill="hold">
                            <p:stCondLst>
                              <p:cond delay="0"/>
                            </p:stCondLst>
                            <p:childTnLst>
                              <p:par>
                                <p:cTn id="136" presetID="52" presetClass="entr" presetSubtype="0" fill="hold" nodeType="clickEffect">
                                  <p:stCondLst>
                                    <p:cond delay="0"/>
                                  </p:stCondLst>
                                  <p:childTnLst>
                                    <p:set>
                                      <p:cBhvr>
                                        <p:cTn id="137" dur="1" fill="hold">
                                          <p:stCondLst>
                                            <p:cond delay="0"/>
                                          </p:stCondLst>
                                        </p:cTn>
                                        <p:tgtEl>
                                          <p:spTgt spid="37"/>
                                        </p:tgtEl>
                                        <p:attrNameLst>
                                          <p:attrName>style.visibility</p:attrName>
                                        </p:attrNameLst>
                                      </p:cBhvr>
                                      <p:to>
                                        <p:strVal val="visible"/>
                                      </p:to>
                                    </p:set>
                                    <p:animScale>
                                      <p:cBhvr>
                                        <p:cTn id="138"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9" dur="1000" decel="50000" fill="hold">
                                          <p:stCondLst>
                                            <p:cond delay="0"/>
                                          </p:stCondLst>
                                        </p:cTn>
                                        <p:tgtEl>
                                          <p:spTgt spid="37"/>
                                        </p:tgtEl>
                                        <p:attrNameLst>
                                          <p:attrName>ppt_x</p:attrName>
                                          <p:attrName>ppt_y</p:attrName>
                                        </p:attrNameLst>
                                      </p:cBhvr>
                                    </p:animMotion>
                                    <p:animEffect transition="in" filter="fade">
                                      <p:cBhvr>
                                        <p:cTn id="140" dur="1000"/>
                                        <p:tgtEl>
                                          <p:spTgt spid="37"/>
                                        </p:tgtEl>
                                      </p:cBhvr>
                                    </p:animEffect>
                                  </p:childTnLst>
                                </p:cTn>
                              </p:par>
                            </p:childTnLst>
                          </p:cTn>
                        </p:par>
                      </p:childTnLst>
                    </p:cTn>
                  </p:par>
                  <p:par>
                    <p:cTn id="141" fill="hold">
                      <p:stCondLst>
                        <p:cond delay="indefinite"/>
                      </p:stCondLst>
                      <p:childTnLst>
                        <p:par>
                          <p:cTn id="142" fill="hold">
                            <p:stCondLst>
                              <p:cond delay="0"/>
                            </p:stCondLst>
                            <p:childTnLst>
                              <p:par>
                                <p:cTn id="143" presetID="52" presetClass="entr" presetSubtype="0" fill="hold" nodeType="clickEffect">
                                  <p:stCondLst>
                                    <p:cond delay="0"/>
                                  </p:stCondLst>
                                  <p:childTnLst>
                                    <p:set>
                                      <p:cBhvr>
                                        <p:cTn id="144" dur="1" fill="hold">
                                          <p:stCondLst>
                                            <p:cond delay="0"/>
                                          </p:stCondLst>
                                        </p:cTn>
                                        <p:tgtEl>
                                          <p:spTgt spid="125"/>
                                        </p:tgtEl>
                                        <p:attrNameLst>
                                          <p:attrName>style.visibility</p:attrName>
                                        </p:attrNameLst>
                                      </p:cBhvr>
                                      <p:to>
                                        <p:strVal val="visible"/>
                                      </p:to>
                                    </p:set>
                                    <p:animScale>
                                      <p:cBhvr>
                                        <p:cTn id="145" dur="1000" decel="50000" fill="hold">
                                          <p:stCondLst>
                                            <p:cond delay="0"/>
                                          </p:stCondLst>
                                        </p:cTn>
                                        <p:tgtEl>
                                          <p:spTgt spid="12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6" dur="1000" decel="50000" fill="hold">
                                          <p:stCondLst>
                                            <p:cond delay="0"/>
                                          </p:stCondLst>
                                        </p:cTn>
                                        <p:tgtEl>
                                          <p:spTgt spid="125"/>
                                        </p:tgtEl>
                                        <p:attrNameLst>
                                          <p:attrName>ppt_x</p:attrName>
                                          <p:attrName>ppt_y</p:attrName>
                                        </p:attrNameLst>
                                      </p:cBhvr>
                                    </p:animMotion>
                                    <p:animEffect transition="in" filter="fade">
                                      <p:cBhvr>
                                        <p:cTn id="147" dur="1000"/>
                                        <p:tgtEl>
                                          <p:spTgt spid="125"/>
                                        </p:tgtEl>
                                      </p:cBhvr>
                                    </p:animEffect>
                                  </p:childTnLst>
                                </p:cTn>
                              </p:par>
                            </p:childTnLst>
                          </p:cTn>
                        </p:par>
                      </p:childTnLst>
                    </p:cTn>
                  </p:par>
                  <p:par>
                    <p:cTn id="148" fill="hold">
                      <p:stCondLst>
                        <p:cond delay="indefinite"/>
                      </p:stCondLst>
                      <p:childTnLst>
                        <p:par>
                          <p:cTn id="149" fill="hold">
                            <p:stCondLst>
                              <p:cond delay="0"/>
                            </p:stCondLst>
                            <p:childTnLst>
                              <p:par>
                                <p:cTn id="150" presetID="52" presetClass="entr" presetSubtype="0" fill="hold" nodeType="clickEffect">
                                  <p:stCondLst>
                                    <p:cond delay="0"/>
                                  </p:stCondLst>
                                  <p:childTnLst>
                                    <p:set>
                                      <p:cBhvr>
                                        <p:cTn id="151" dur="1" fill="hold">
                                          <p:stCondLst>
                                            <p:cond delay="0"/>
                                          </p:stCondLst>
                                        </p:cTn>
                                        <p:tgtEl>
                                          <p:spTgt spid="118"/>
                                        </p:tgtEl>
                                        <p:attrNameLst>
                                          <p:attrName>style.visibility</p:attrName>
                                        </p:attrNameLst>
                                      </p:cBhvr>
                                      <p:to>
                                        <p:strVal val="visible"/>
                                      </p:to>
                                    </p:set>
                                    <p:animScale>
                                      <p:cBhvr>
                                        <p:cTn id="152" dur="1000" decel="50000" fill="hold">
                                          <p:stCondLst>
                                            <p:cond delay="0"/>
                                          </p:stCondLst>
                                        </p:cTn>
                                        <p:tgtEl>
                                          <p:spTgt spid="1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3" dur="1000" decel="50000" fill="hold">
                                          <p:stCondLst>
                                            <p:cond delay="0"/>
                                          </p:stCondLst>
                                        </p:cTn>
                                        <p:tgtEl>
                                          <p:spTgt spid="118"/>
                                        </p:tgtEl>
                                        <p:attrNameLst>
                                          <p:attrName>ppt_x</p:attrName>
                                          <p:attrName>ppt_y</p:attrName>
                                        </p:attrNameLst>
                                      </p:cBhvr>
                                    </p:animMotion>
                                    <p:animEffect transition="in" filter="fade">
                                      <p:cBhvr>
                                        <p:cTn id="154" dur="1000"/>
                                        <p:tgtEl>
                                          <p:spTgt spid="118"/>
                                        </p:tgtEl>
                                      </p:cBhvr>
                                    </p:animEffect>
                                  </p:childTnLst>
                                </p:cTn>
                              </p:par>
                            </p:childTnLst>
                          </p:cTn>
                        </p:par>
                      </p:childTnLst>
                    </p:cTn>
                  </p:par>
                  <p:par>
                    <p:cTn id="155" fill="hold">
                      <p:stCondLst>
                        <p:cond delay="indefinite"/>
                      </p:stCondLst>
                      <p:childTnLst>
                        <p:par>
                          <p:cTn id="156" fill="hold">
                            <p:stCondLst>
                              <p:cond delay="0"/>
                            </p:stCondLst>
                            <p:childTnLst>
                              <p:par>
                                <p:cTn id="157" presetID="52" presetClass="entr" presetSubtype="0" fill="hold" nodeType="clickEffect">
                                  <p:stCondLst>
                                    <p:cond delay="0"/>
                                  </p:stCondLst>
                                  <p:childTnLst>
                                    <p:set>
                                      <p:cBhvr>
                                        <p:cTn id="158" dur="1" fill="hold">
                                          <p:stCondLst>
                                            <p:cond delay="0"/>
                                          </p:stCondLst>
                                        </p:cTn>
                                        <p:tgtEl>
                                          <p:spTgt spid="126"/>
                                        </p:tgtEl>
                                        <p:attrNameLst>
                                          <p:attrName>style.visibility</p:attrName>
                                        </p:attrNameLst>
                                      </p:cBhvr>
                                      <p:to>
                                        <p:strVal val="visible"/>
                                      </p:to>
                                    </p:set>
                                    <p:animScale>
                                      <p:cBhvr>
                                        <p:cTn id="159" dur="1000" decel="50000" fill="hold">
                                          <p:stCondLst>
                                            <p:cond delay="0"/>
                                          </p:stCondLst>
                                        </p:cTn>
                                        <p:tgtEl>
                                          <p:spTgt spid="1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0" dur="1000" decel="50000" fill="hold">
                                          <p:stCondLst>
                                            <p:cond delay="0"/>
                                          </p:stCondLst>
                                        </p:cTn>
                                        <p:tgtEl>
                                          <p:spTgt spid="126"/>
                                        </p:tgtEl>
                                        <p:attrNameLst>
                                          <p:attrName>ppt_x</p:attrName>
                                          <p:attrName>ppt_y</p:attrName>
                                        </p:attrNameLst>
                                      </p:cBhvr>
                                    </p:animMotion>
                                    <p:animEffect transition="in" filter="fade">
                                      <p:cBhvr>
                                        <p:cTn id="161" dur="1000"/>
                                        <p:tgtEl>
                                          <p:spTgt spid="126"/>
                                        </p:tgtEl>
                                      </p:cBhvr>
                                    </p:animEffect>
                                  </p:childTnLst>
                                </p:cTn>
                              </p:par>
                            </p:childTnLst>
                          </p:cTn>
                        </p:par>
                      </p:childTnLst>
                    </p:cTn>
                  </p:par>
                  <p:par>
                    <p:cTn id="162" fill="hold">
                      <p:stCondLst>
                        <p:cond delay="indefinite"/>
                      </p:stCondLst>
                      <p:childTnLst>
                        <p:par>
                          <p:cTn id="163" fill="hold">
                            <p:stCondLst>
                              <p:cond delay="0"/>
                            </p:stCondLst>
                            <p:childTnLst>
                              <p:par>
                                <p:cTn id="164" presetID="52" presetClass="entr" presetSubtype="0" fill="hold" nodeType="clickEffect">
                                  <p:stCondLst>
                                    <p:cond delay="0"/>
                                  </p:stCondLst>
                                  <p:childTnLst>
                                    <p:set>
                                      <p:cBhvr>
                                        <p:cTn id="165" dur="1" fill="hold">
                                          <p:stCondLst>
                                            <p:cond delay="0"/>
                                          </p:stCondLst>
                                        </p:cTn>
                                        <p:tgtEl>
                                          <p:spTgt spid="36"/>
                                        </p:tgtEl>
                                        <p:attrNameLst>
                                          <p:attrName>style.visibility</p:attrName>
                                        </p:attrNameLst>
                                      </p:cBhvr>
                                      <p:to>
                                        <p:strVal val="visible"/>
                                      </p:to>
                                    </p:set>
                                    <p:animScale>
                                      <p:cBhvr>
                                        <p:cTn id="166"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7" dur="1000" decel="50000" fill="hold">
                                          <p:stCondLst>
                                            <p:cond delay="0"/>
                                          </p:stCondLst>
                                        </p:cTn>
                                        <p:tgtEl>
                                          <p:spTgt spid="36"/>
                                        </p:tgtEl>
                                        <p:attrNameLst>
                                          <p:attrName>ppt_x</p:attrName>
                                          <p:attrName>ppt_y</p:attrName>
                                        </p:attrNameLst>
                                      </p:cBhvr>
                                    </p:animMotion>
                                    <p:animEffect transition="in" filter="fade">
                                      <p:cBhvr>
                                        <p:cTn id="168" dur="1000"/>
                                        <p:tgtEl>
                                          <p:spTgt spid="36"/>
                                        </p:tgtEl>
                                      </p:cBhvr>
                                    </p:animEffect>
                                  </p:childTnLst>
                                </p:cTn>
                              </p:par>
                            </p:childTnLst>
                          </p:cTn>
                        </p:par>
                      </p:childTnLst>
                    </p:cTn>
                  </p:par>
                  <p:par>
                    <p:cTn id="169" fill="hold">
                      <p:stCondLst>
                        <p:cond delay="indefinite"/>
                      </p:stCondLst>
                      <p:childTnLst>
                        <p:par>
                          <p:cTn id="170" fill="hold">
                            <p:stCondLst>
                              <p:cond delay="0"/>
                            </p:stCondLst>
                            <p:childTnLst>
                              <p:par>
                                <p:cTn id="171" presetID="52" presetClass="entr" presetSubtype="0" fill="hold" nodeType="clickEffect">
                                  <p:stCondLst>
                                    <p:cond delay="0"/>
                                  </p:stCondLst>
                                  <p:childTnLst>
                                    <p:set>
                                      <p:cBhvr>
                                        <p:cTn id="172" dur="1" fill="hold">
                                          <p:stCondLst>
                                            <p:cond delay="0"/>
                                          </p:stCondLst>
                                        </p:cTn>
                                        <p:tgtEl>
                                          <p:spTgt spid="121"/>
                                        </p:tgtEl>
                                        <p:attrNameLst>
                                          <p:attrName>style.visibility</p:attrName>
                                        </p:attrNameLst>
                                      </p:cBhvr>
                                      <p:to>
                                        <p:strVal val="visible"/>
                                      </p:to>
                                    </p:set>
                                    <p:animScale>
                                      <p:cBhvr>
                                        <p:cTn id="173" dur="1000" decel="50000" fill="hold">
                                          <p:stCondLst>
                                            <p:cond delay="0"/>
                                          </p:stCondLst>
                                        </p:cTn>
                                        <p:tgtEl>
                                          <p:spTgt spid="12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4" dur="1000" decel="50000" fill="hold">
                                          <p:stCondLst>
                                            <p:cond delay="0"/>
                                          </p:stCondLst>
                                        </p:cTn>
                                        <p:tgtEl>
                                          <p:spTgt spid="121"/>
                                        </p:tgtEl>
                                        <p:attrNameLst>
                                          <p:attrName>ppt_x</p:attrName>
                                          <p:attrName>ppt_y</p:attrName>
                                        </p:attrNameLst>
                                      </p:cBhvr>
                                    </p:animMotion>
                                    <p:animEffect transition="in" filter="fade">
                                      <p:cBhvr>
                                        <p:cTn id="175" dur="1000"/>
                                        <p:tgtEl>
                                          <p:spTgt spid="121"/>
                                        </p:tgtEl>
                                      </p:cBhvr>
                                    </p:animEffect>
                                  </p:childTnLst>
                                </p:cTn>
                              </p:par>
                            </p:childTnLst>
                          </p:cTn>
                        </p:par>
                      </p:childTnLst>
                    </p:cTn>
                  </p:par>
                  <p:par>
                    <p:cTn id="176" fill="hold">
                      <p:stCondLst>
                        <p:cond delay="indefinite"/>
                      </p:stCondLst>
                      <p:childTnLst>
                        <p:par>
                          <p:cTn id="177" fill="hold">
                            <p:stCondLst>
                              <p:cond delay="0"/>
                            </p:stCondLst>
                            <p:childTnLst>
                              <p:par>
                                <p:cTn id="178" presetID="52" presetClass="entr" presetSubtype="0" fill="hold" nodeType="clickEffect">
                                  <p:stCondLst>
                                    <p:cond delay="0"/>
                                  </p:stCondLst>
                                  <p:childTnLst>
                                    <p:set>
                                      <p:cBhvr>
                                        <p:cTn id="179" dur="1" fill="hold">
                                          <p:stCondLst>
                                            <p:cond delay="0"/>
                                          </p:stCondLst>
                                        </p:cTn>
                                        <p:tgtEl>
                                          <p:spTgt spid="16"/>
                                        </p:tgtEl>
                                        <p:attrNameLst>
                                          <p:attrName>style.visibility</p:attrName>
                                        </p:attrNameLst>
                                      </p:cBhvr>
                                      <p:to>
                                        <p:strVal val="visible"/>
                                      </p:to>
                                    </p:set>
                                    <p:animScale>
                                      <p:cBhvr>
                                        <p:cTn id="180"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1" dur="1000" decel="50000" fill="hold">
                                          <p:stCondLst>
                                            <p:cond delay="0"/>
                                          </p:stCondLst>
                                        </p:cTn>
                                        <p:tgtEl>
                                          <p:spTgt spid="16"/>
                                        </p:tgtEl>
                                        <p:attrNameLst>
                                          <p:attrName>ppt_x</p:attrName>
                                          <p:attrName>ppt_y</p:attrName>
                                        </p:attrNameLst>
                                      </p:cBhvr>
                                    </p:animMotion>
                                    <p:animEffect transition="in" filter="fade">
                                      <p:cBhvr>
                                        <p:cTn id="182" dur="1000"/>
                                        <p:tgtEl>
                                          <p:spTgt spid="16"/>
                                        </p:tgtEl>
                                      </p:cBhvr>
                                    </p:animEffect>
                                  </p:childTnLst>
                                </p:cTn>
                              </p:par>
                            </p:childTnLst>
                          </p:cTn>
                        </p:par>
                      </p:childTnLst>
                    </p:cTn>
                  </p:par>
                  <p:par>
                    <p:cTn id="183" fill="hold">
                      <p:stCondLst>
                        <p:cond delay="indefinite"/>
                      </p:stCondLst>
                      <p:childTnLst>
                        <p:par>
                          <p:cTn id="184" fill="hold">
                            <p:stCondLst>
                              <p:cond delay="0"/>
                            </p:stCondLst>
                            <p:childTnLst>
                              <p:par>
                                <p:cTn id="185" presetID="52" presetClass="entr" presetSubtype="0" fill="hold" nodeType="clickEffect">
                                  <p:stCondLst>
                                    <p:cond delay="0"/>
                                  </p:stCondLst>
                                  <p:childTnLst>
                                    <p:set>
                                      <p:cBhvr>
                                        <p:cTn id="186" dur="1" fill="hold">
                                          <p:stCondLst>
                                            <p:cond delay="0"/>
                                          </p:stCondLst>
                                        </p:cTn>
                                        <p:tgtEl>
                                          <p:spTgt spid="128"/>
                                        </p:tgtEl>
                                        <p:attrNameLst>
                                          <p:attrName>style.visibility</p:attrName>
                                        </p:attrNameLst>
                                      </p:cBhvr>
                                      <p:to>
                                        <p:strVal val="visible"/>
                                      </p:to>
                                    </p:set>
                                    <p:animScale>
                                      <p:cBhvr>
                                        <p:cTn id="187" dur="1000" decel="50000" fill="hold">
                                          <p:stCondLst>
                                            <p:cond delay="0"/>
                                          </p:stCondLst>
                                        </p:cTn>
                                        <p:tgtEl>
                                          <p:spTgt spid="12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8" dur="1000" decel="50000" fill="hold">
                                          <p:stCondLst>
                                            <p:cond delay="0"/>
                                          </p:stCondLst>
                                        </p:cTn>
                                        <p:tgtEl>
                                          <p:spTgt spid="128"/>
                                        </p:tgtEl>
                                        <p:attrNameLst>
                                          <p:attrName>ppt_x</p:attrName>
                                          <p:attrName>ppt_y</p:attrName>
                                        </p:attrNameLst>
                                      </p:cBhvr>
                                    </p:animMotion>
                                    <p:animEffect transition="in" filter="fade">
                                      <p:cBhvr>
                                        <p:cTn id="189" dur="1000"/>
                                        <p:tgtEl>
                                          <p:spTgt spid="128"/>
                                        </p:tgtEl>
                                      </p:cBhvr>
                                    </p:animEffect>
                                  </p:childTnLst>
                                </p:cTn>
                              </p:par>
                            </p:childTnLst>
                          </p:cTn>
                        </p:par>
                      </p:childTnLst>
                    </p:cTn>
                  </p:par>
                  <p:par>
                    <p:cTn id="190" fill="hold">
                      <p:stCondLst>
                        <p:cond delay="indefinite"/>
                      </p:stCondLst>
                      <p:childTnLst>
                        <p:par>
                          <p:cTn id="191" fill="hold">
                            <p:stCondLst>
                              <p:cond delay="0"/>
                            </p:stCondLst>
                            <p:childTnLst>
                              <p:par>
                                <p:cTn id="192" presetID="52" presetClass="entr" presetSubtype="0" fill="hold" nodeType="clickEffect">
                                  <p:stCondLst>
                                    <p:cond delay="0"/>
                                  </p:stCondLst>
                                  <p:childTnLst>
                                    <p:set>
                                      <p:cBhvr>
                                        <p:cTn id="193" dur="1" fill="hold">
                                          <p:stCondLst>
                                            <p:cond delay="0"/>
                                          </p:stCondLst>
                                        </p:cTn>
                                        <p:tgtEl>
                                          <p:spTgt spid="17"/>
                                        </p:tgtEl>
                                        <p:attrNameLst>
                                          <p:attrName>style.visibility</p:attrName>
                                        </p:attrNameLst>
                                      </p:cBhvr>
                                      <p:to>
                                        <p:strVal val="visible"/>
                                      </p:to>
                                    </p:set>
                                    <p:animScale>
                                      <p:cBhvr>
                                        <p:cTn id="194"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5" dur="1000" decel="50000" fill="hold">
                                          <p:stCondLst>
                                            <p:cond delay="0"/>
                                          </p:stCondLst>
                                        </p:cTn>
                                        <p:tgtEl>
                                          <p:spTgt spid="17"/>
                                        </p:tgtEl>
                                        <p:attrNameLst>
                                          <p:attrName>ppt_x</p:attrName>
                                          <p:attrName>ppt_y</p:attrName>
                                        </p:attrNameLst>
                                      </p:cBhvr>
                                    </p:animMotion>
                                    <p:animEffect transition="in" filter="fade">
                                      <p:cBhvr>
                                        <p:cTn id="196" dur="1000"/>
                                        <p:tgtEl>
                                          <p:spTgt spid="17"/>
                                        </p:tgtEl>
                                      </p:cBhvr>
                                    </p:animEffect>
                                  </p:childTnLst>
                                </p:cTn>
                              </p:par>
                            </p:childTnLst>
                          </p:cTn>
                        </p:par>
                      </p:childTnLst>
                    </p:cTn>
                  </p:par>
                  <p:par>
                    <p:cTn id="197" fill="hold">
                      <p:stCondLst>
                        <p:cond delay="indefinite"/>
                      </p:stCondLst>
                      <p:childTnLst>
                        <p:par>
                          <p:cTn id="198" fill="hold">
                            <p:stCondLst>
                              <p:cond delay="0"/>
                            </p:stCondLst>
                            <p:childTnLst>
                              <p:par>
                                <p:cTn id="199" presetID="52" presetClass="entr" presetSubtype="0" fill="hold" nodeType="clickEffect">
                                  <p:stCondLst>
                                    <p:cond delay="0"/>
                                  </p:stCondLst>
                                  <p:childTnLst>
                                    <p:set>
                                      <p:cBhvr>
                                        <p:cTn id="200" dur="1" fill="hold">
                                          <p:stCondLst>
                                            <p:cond delay="0"/>
                                          </p:stCondLst>
                                        </p:cTn>
                                        <p:tgtEl>
                                          <p:spTgt spid="123"/>
                                        </p:tgtEl>
                                        <p:attrNameLst>
                                          <p:attrName>style.visibility</p:attrName>
                                        </p:attrNameLst>
                                      </p:cBhvr>
                                      <p:to>
                                        <p:strVal val="visible"/>
                                      </p:to>
                                    </p:set>
                                    <p:animScale>
                                      <p:cBhvr>
                                        <p:cTn id="201" dur="1000" decel="50000" fill="hold">
                                          <p:stCondLst>
                                            <p:cond delay="0"/>
                                          </p:stCondLst>
                                        </p:cTn>
                                        <p:tgtEl>
                                          <p:spTgt spid="1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2" dur="1000" decel="50000" fill="hold">
                                          <p:stCondLst>
                                            <p:cond delay="0"/>
                                          </p:stCondLst>
                                        </p:cTn>
                                        <p:tgtEl>
                                          <p:spTgt spid="123"/>
                                        </p:tgtEl>
                                        <p:attrNameLst>
                                          <p:attrName>ppt_x</p:attrName>
                                          <p:attrName>ppt_y</p:attrName>
                                        </p:attrNameLst>
                                      </p:cBhvr>
                                    </p:animMotion>
                                    <p:animEffect transition="in" filter="fade">
                                      <p:cBhvr>
                                        <p:cTn id="203" dur="1000"/>
                                        <p:tgtEl>
                                          <p:spTgt spid="123"/>
                                        </p:tgtEl>
                                      </p:cBhvr>
                                    </p:animEffect>
                                  </p:childTnLst>
                                </p:cTn>
                              </p:par>
                            </p:childTnLst>
                          </p:cTn>
                        </p:par>
                      </p:childTnLst>
                    </p:cTn>
                  </p:par>
                  <p:par>
                    <p:cTn id="204" fill="hold">
                      <p:stCondLst>
                        <p:cond delay="indefinite"/>
                      </p:stCondLst>
                      <p:childTnLst>
                        <p:par>
                          <p:cTn id="205" fill="hold">
                            <p:stCondLst>
                              <p:cond delay="0"/>
                            </p:stCondLst>
                            <p:childTnLst>
                              <p:par>
                                <p:cTn id="206" presetID="52" presetClass="entr" presetSubtype="0" fill="hold" nodeType="clickEffect">
                                  <p:stCondLst>
                                    <p:cond delay="0"/>
                                  </p:stCondLst>
                                  <p:childTnLst>
                                    <p:set>
                                      <p:cBhvr>
                                        <p:cTn id="207" dur="1" fill="hold">
                                          <p:stCondLst>
                                            <p:cond delay="0"/>
                                          </p:stCondLst>
                                        </p:cTn>
                                        <p:tgtEl>
                                          <p:spTgt spid="122"/>
                                        </p:tgtEl>
                                        <p:attrNameLst>
                                          <p:attrName>style.visibility</p:attrName>
                                        </p:attrNameLst>
                                      </p:cBhvr>
                                      <p:to>
                                        <p:strVal val="visible"/>
                                      </p:to>
                                    </p:set>
                                    <p:animScale>
                                      <p:cBhvr>
                                        <p:cTn id="208" dur="1000" decel="50000" fill="hold">
                                          <p:stCondLst>
                                            <p:cond delay="0"/>
                                          </p:stCondLst>
                                        </p:cTn>
                                        <p:tgtEl>
                                          <p:spTgt spid="1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9" dur="1000" decel="50000" fill="hold">
                                          <p:stCondLst>
                                            <p:cond delay="0"/>
                                          </p:stCondLst>
                                        </p:cTn>
                                        <p:tgtEl>
                                          <p:spTgt spid="122"/>
                                        </p:tgtEl>
                                        <p:attrNameLst>
                                          <p:attrName>ppt_x</p:attrName>
                                          <p:attrName>ppt_y</p:attrName>
                                        </p:attrNameLst>
                                      </p:cBhvr>
                                    </p:animMotion>
                                    <p:animEffect transition="in" filter="fade">
                                      <p:cBhvr>
                                        <p:cTn id="210" dur="1000"/>
                                        <p:tgtEl>
                                          <p:spTgt spid="122"/>
                                        </p:tgtEl>
                                      </p:cBhvr>
                                    </p:animEffect>
                                  </p:childTnLst>
                                </p:cTn>
                              </p:par>
                            </p:childTnLst>
                          </p:cTn>
                        </p:par>
                      </p:childTnLst>
                    </p:cTn>
                  </p:par>
                  <p:par>
                    <p:cTn id="211" fill="hold">
                      <p:stCondLst>
                        <p:cond delay="indefinite"/>
                      </p:stCondLst>
                      <p:childTnLst>
                        <p:par>
                          <p:cTn id="212" fill="hold">
                            <p:stCondLst>
                              <p:cond delay="0"/>
                            </p:stCondLst>
                            <p:childTnLst>
                              <p:par>
                                <p:cTn id="213" presetID="52" presetClass="entr" presetSubtype="0" fill="hold" nodeType="clickEffect">
                                  <p:stCondLst>
                                    <p:cond delay="0"/>
                                  </p:stCondLst>
                                  <p:childTnLst>
                                    <p:set>
                                      <p:cBhvr>
                                        <p:cTn id="214" dur="1" fill="hold">
                                          <p:stCondLst>
                                            <p:cond delay="0"/>
                                          </p:stCondLst>
                                        </p:cTn>
                                        <p:tgtEl>
                                          <p:spTgt spid="4"/>
                                        </p:tgtEl>
                                        <p:attrNameLst>
                                          <p:attrName>style.visibility</p:attrName>
                                        </p:attrNameLst>
                                      </p:cBhvr>
                                      <p:to>
                                        <p:strVal val="visible"/>
                                      </p:to>
                                    </p:set>
                                    <p:animScale>
                                      <p:cBhvr>
                                        <p:cTn id="2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6" dur="1000" decel="50000" fill="hold">
                                          <p:stCondLst>
                                            <p:cond delay="0"/>
                                          </p:stCondLst>
                                        </p:cTn>
                                        <p:tgtEl>
                                          <p:spTgt spid="4"/>
                                        </p:tgtEl>
                                        <p:attrNameLst>
                                          <p:attrName>ppt_x</p:attrName>
                                          <p:attrName>ppt_y</p:attrName>
                                        </p:attrNameLst>
                                      </p:cBhvr>
                                    </p:animMotion>
                                    <p:animEffect transition="in" filter="fade">
                                      <p:cBhvr>
                                        <p:cTn id="217" dur="1000"/>
                                        <p:tgtEl>
                                          <p:spTgt spid="4"/>
                                        </p:tgtEl>
                                      </p:cBhvr>
                                    </p:animEffect>
                                  </p:childTnLst>
                                </p:cTn>
                              </p:par>
                            </p:childTnLst>
                          </p:cTn>
                        </p:par>
                      </p:childTnLst>
                    </p:cTn>
                  </p:par>
                  <p:par>
                    <p:cTn id="218" fill="hold">
                      <p:stCondLst>
                        <p:cond delay="indefinite"/>
                      </p:stCondLst>
                      <p:childTnLst>
                        <p:par>
                          <p:cTn id="219" fill="hold">
                            <p:stCondLst>
                              <p:cond delay="0"/>
                            </p:stCondLst>
                            <p:childTnLst>
                              <p:par>
                                <p:cTn id="220" presetID="25" presetClass="entr" presetSubtype="0" fill="hold" nodeType="clickEffect">
                                  <p:stCondLst>
                                    <p:cond delay="0"/>
                                  </p:stCondLst>
                                  <p:childTnLst>
                                    <p:set>
                                      <p:cBhvr>
                                        <p:cTn id="221" dur="1" fill="hold">
                                          <p:stCondLst>
                                            <p:cond delay="0"/>
                                          </p:stCondLst>
                                        </p:cTn>
                                        <p:tgtEl>
                                          <p:spTgt spid="130"/>
                                        </p:tgtEl>
                                        <p:attrNameLst>
                                          <p:attrName>style.visibility</p:attrName>
                                        </p:attrNameLst>
                                      </p:cBhvr>
                                      <p:to>
                                        <p:strVal val="visible"/>
                                      </p:to>
                                    </p:set>
                                    <p:anim calcmode="lin" valueType="num">
                                      <p:cBhvr>
                                        <p:cTn id="222" dur="500" decel="50000" fill="hold">
                                          <p:stCondLst>
                                            <p:cond delay="0"/>
                                          </p:stCondLst>
                                        </p:cTn>
                                        <p:tgtEl>
                                          <p:spTgt spid="130"/>
                                        </p:tgtEl>
                                        <p:attrNameLst>
                                          <p:attrName>style.rotation</p:attrName>
                                        </p:attrNameLst>
                                      </p:cBhvr>
                                      <p:tavLst>
                                        <p:tav tm="0">
                                          <p:val>
                                            <p:fltVal val="-90"/>
                                          </p:val>
                                        </p:tav>
                                        <p:tav tm="100000">
                                          <p:val>
                                            <p:fltVal val="0"/>
                                          </p:val>
                                        </p:tav>
                                      </p:tavLst>
                                    </p:anim>
                                    <p:anim calcmode="lin" valueType="num">
                                      <p:cBhvr>
                                        <p:cTn id="223" dur="500" decel="50000" fill="hold">
                                          <p:stCondLst>
                                            <p:cond delay="0"/>
                                          </p:stCondLst>
                                        </p:cTn>
                                        <p:tgtEl>
                                          <p:spTgt spid="130"/>
                                        </p:tgtEl>
                                        <p:attrNameLst>
                                          <p:attrName>ppt_w</p:attrName>
                                        </p:attrNameLst>
                                      </p:cBhvr>
                                      <p:tavLst>
                                        <p:tav tm="0">
                                          <p:val>
                                            <p:strVal val="#ppt_w"/>
                                          </p:val>
                                        </p:tav>
                                        <p:tav tm="100000">
                                          <p:val>
                                            <p:strVal val="#ppt_w*.05"/>
                                          </p:val>
                                        </p:tav>
                                      </p:tavLst>
                                    </p:anim>
                                    <p:anim calcmode="lin" valueType="num">
                                      <p:cBhvr>
                                        <p:cTn id="224" dur="500" accel="50000" fill="hold">
                                          <p:stCondLst>
                                            <p:cond delay="500"/>
                                          </p:stCondLst>
                                        </p:cTn>
                                        <p:tgtEl>
                                          <p:spTgt spid="130"/>
                                        </p:tgtEl>
                                        <p:attrNameLst>
                                          <p:attrName>ppt_w</p:attrName>
                                        </p:attrNameLst>
                                      </p:cBhvr>
                                      <p:tavLst>
                                        <p:tav tm="0">
                                          <p:val>
                                            <p:strVal val="#ppt_w*.05"/>
                                          </p:val>
                                        </p:tav>
                                        <p:tav tm="100000">
                                          <p:val>
                                            <p:strVal val="#ppt_w"/>
                                          </p:val>
                                        </p:tav>
                                      </p:tavLst>
                                    </p:anim>
                                    <p:anim calcmode="lin" valueType="num">
                                      <p:cBhvr>
                                        <p:cTn id="225" dur="1000" fill="hold"/>
                                        <p:tgtEl>
                                          <p:spTgt spid="130"/>
                                        </p:tgtEl>
                                        <p:attrNameLst>
                                          <p:attrName>ppt_h</p:attrName>
                                        </p:attrNameLst>
                                      </p:cBhvr>
                                      <p:tavLst>
                                        <p:tav tm="0">
                                          <p:val>
                                            <p:strVal val="#ppt_h"/>
                                          </p:val>
                                        </p:tav>
                                        <p:tav tm="100000">
                                          <p:val>
                                            <p:strVal val="#ppt_h"/>
                                          </p:val>
                                        </p:tav>
                                      </p:tavLst>
                                    </p:anim>
                                    <p:anim calcmode="lin" valueType="num">
                                      <p:cBhvr>
                                        <p:cTn id="226" dur="500" decel="50000" fill="hold">
                                          <p:stCondLst>
                                            <p:cond delay="0"/>
                                          </p:stCondLst>
                                        </p:cTn>
                                        <p:tgtEl>
                                          <p:spTgt spid="130"/>
                                        </p:tgtEl>
                                        <p:attrNameLst>
                                          <p:attrName>ppt_x</p:attrName>
                                        </p:attrNameLst>
                                      </p:cBhvr>
                                      <p:tavLst>
                                        <p:tav tm="0">
                                          <p:val>
                                            <p:strVal val="#ppt_x+.4"/>
                                          </p:val>
                                        </p:tav>
                                        <p:tav tm="100000">
                                          <p:val>
                                            <p:strVal val="#ppt_x"/>
                                          </p:val>
                                        </p:tav>
                                      </p:tavLst>
                                    </p:anim>
                                    <p:anim calcmode="lin" valueType="num">
                                      <p:cBhvr>
                                        <p:cTn id="227" dur="500" decel="50000" fill="hold">
                                          <p:stCondLst>
                                            <p:cond delay="0"/>
                                          </p:stCondLst>
                                        </p:cTn>
                                        <p:tgtEl>
                                          <p:spTgt spid="130"/>
                                        </p:tgtEl>
                                        <p:attrNameLst>
                                          <p:attrName>ppt_y</p:attrName>
                                        </p:attrNameLst>
                                      </p:cBhvr>
                                      <p:tavLst>
                                        <p:tav tm="0">
                                          <p:val>
                                            <p:strVal val="#ppt_y-.2"/>
                                          </p:val>
                                        </p:tav>
                                        <p:tav tm="100000">
                                          <p:val>
                                            <p:strVal val="#ppt_y+.1"/>
                                          </p:val>
                                        </p:tav>
                                      </p:tavLst>
                                    </p:anim>
                                    <p:anim calcmode="lin" valueType="num">
                                      <p:cBhvr>
                                        <p:cTn id="228" dur="500" accel="50000" fill="hold">
                                          <p:stCondLst>
                                            <p:cond delay="500"/>
                                          </p:stCondLst>
                                        </p:cTn>
                                        <p:tgtEl>
                                          <p:spTgt spid="130"/>
                                        </p:tgtEl>
                                        <p:attrNameLst>
                                          <p:attrName>ppt_y</p:attrName>
                                        </p:attrNameLst>
                                      </p:cBhvr>
                                      <p:tavLst>
                                        <p:tav tm="0">
                                          <p:val>
                                            <p:strVal val="#ppt_y+.1"/>
                                          </p:val>
                                        </p:tav>
                                        <p:tav tm="100000">
                                          <p:val>
                                            <p:strVal val="#ppt_y"/>
                                          </p:val>
                                        </p:tav>
                                      </p:tavLst>
                                    </p:anim>
                                    <p:animEffect transition="in" filter="fade">
                                      <p:cBhvr>
                                        <p:cTn id="229" dur="1000" decel="50000">
                                          <p:stCondLst>
                                            <p:cond delay="0"/>
                                          </p:stCondLst>
                                        </p:cTn>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9900" y="350672"/>
            <a:ext cx="10515600" cy="866771"/>
          </a:xfrm>
        </p:spPr>
        <p:txBody>
          <a:bodyPr/>
          <a:lstStyle/>
          <a:p>
            <a:r>
              <a:rPr lang="nl-NL" dirty="0"/>
              <a:t>Plaats nu jouw opdracht in het model </a:t>
            </a:r>
          </a:p>
        </p:txBody>
      </p:sp>
      <p:sp>
        <p:nvSpPr>
          <p:cNvPr id="3" name="Tijdelijke aanduiding voor tekst 2"/>
          <p:cNvSpPr>
            <a:spLocks noGrp="1"/>
          </p:cNvSpPr>
          <p:nvPr>
            <p:ph type="body" sz="quarter" idx="11"/>
          </p:nvPr>
        </p:nvSpPr>
        <p:spPr>
          <a:xfrm>
            <a:off x="520700" y="1816100"/>
            <a:ext cx="10883900" cy="4691228"/>
          </a:xfrm>
        </p:spPr>
        <p:txBody>
          <a:bodyPr wrap="square" lIns="90000">
            <a:normAutofit lnSpcReduction="10000"/>
          </a:bodyPr>
          <a:lstStyle/>
          <a:p>
            <a:r>
              <a:rPr lang="nl-NL" sz="2000" dirty="0">
                <a:solidFill>
                  <a:schemeClr val="tx1">
                    <a:lumMod val="50000"/>
                    <a:lumOff val="50000"/>
                  </a:schemeClr>
                </a:solidFill>
              </a:rPr>
              <a:t> In welk domein valt de innovatie?</a:t>
            </a:r>
          </a:p>
          <a:p>
            <a:endParaRPr lang="nl-NL" sz="2000" dirty="0">
              <a:solidFill>
                <a:schemeClr val="tx1">
                  <a:lumMod val="50000"/>
                  <a:lumOff val="50000"/>
                </a:schemeClr>
              </a:solidFill>
            </a:endParaRPr>
          </a:p>
          <a:p>
            <a:r>
              <a:rPr lang="nl-NL" sz="2000" dirty="0">
                <a:solidFill>
                  <a:schemeClr val="tx1">
                    <a:lumMod val="50000"/>
                    <a:lumOff val="50000"/>
                  </a:schemeClr>
                </a:solidFill>
              </a:rPr>
              <a:t> Wat is de impact op de andere domeinen?</a:t>
            </a:r>
          </a:p>
          <a:p>
            <a:endParaRPr lang="nl-NL" sz="2000" dirty="0">
              <a:solidFill>
                <a:schemeClr val="tx1">
                  <a:lumMod val="50000"/>
                  <a:lumOff val="50000"/>
                </a:schemeClr>
              </a:solidFill>
            </a:endParaRPr>
          </a:p>
          <a:p>
            <a:r>
              <a:rPr lang="nl-NL" sz="2000" dirty="0">
                <a:solidFill>
                  <a:schemeClr val="tx1">
                    <a:lumMod val="50000"/>
                    <a:lumOff val="50000"/>
                  </a:schemeClr>
                </a:solidFill>
              </a:rPr>
              <a:t>Waar zit de toegevoegde waarde van de innovatie? </a:t>
            </a:r>
          </a:p>
          <a:p>
            <a:endParaRPr lang="nl-NL" sz="2000" dirty="0">
              <a:solidFill>
                <a:schemeClr val="tx1">
                  <a:lumMod val="50000"/>
                  <a:lumOff val="50000"/>
                </a:schemeClr>
              </a:solidFill>
            </a:endParaRPr>
          </a:p>
          <a:p>
            <a:r>
              <a:rPr lang="nl-NL" sz="2000" dirty="0">
                <a:solidFill>
                  <a:schemeClr val="tx1">
                    <a:lumMod val="50000"/>
                    <a:lumOff val="50000"/>
                  </a:schemeClr>
                </a:solidFill>
              </a:rPr>
              <a:t>Waar zitten de bedreigingen en risico’s voor de innovatie?</a:t>
            </a:r>
          </a:p>
          <a:p>
            <a:pPr marL="0" indent="0">
              <a:buNone/>
            </a:pPr>
            <a:endParaRPr lang="nl-NL" sz="2000" dirty="0">
              <a:solidFill>
                <a:schemeClr val="tx1">
                  <a:lumMod val="50000"/>
                  <a:lumOff val="50000"/>
                </a:schemeClr>
              </a:solidFill>
            </a:endParaRPr>
          </a:p>
          <a:p>
            <a:r>
              <a:rPr lang="nl-NL" sz="2000" dirty="0">
                <a:solidFill>
                  <a:schemeClr val="tx1">
                    <a:lumMod val="50000"/>
                    <a:lumOff val="50000"/>
                  </a:schemeClr>
                </a:solidFill>
              </a:rPr>
              <a:t> Wie worden met deze innovatie de held en wie verliezer?</a:t>
            </a:r>
          </a:p>
          <a:p>
            <a:endParaRPr lang="nl-NL" sz="2000" dirty="0">
              <a:solidFill>
                <a:schemeClr val="tx1">
                  <a:lumMod val="50000"/>
                  <a:lumOff val="50000"/>
                </a:schemeClr>
              </a:solidFill>
            </a:endParaRPr>
          </a:p>
          <a:p>
            <a:r>
              <a:rPr lang="nl-NL" sz="2000" dirty="0">
                <a:solidFill>
                  <a:schemeClr val="tx1">
                    <a:lumMod val="50000"/>
                    <a:lumOff val="50000"/>
                  </a:schemeClr>
                </a:solidFill>
              </a:rPr>
              <a:t> Welke aanpassingen moeten gedaan worden in de andere domeinen? Hoe dan?</a:t>
            </a:r>
          </a:p>
          <a:p>
            <a:endParaRPr lang="nl-NL" sz="2000" dirty="0">
              <a:solidFill>
                <a:schemeClr val="tx1">
                  <a:lumMod val="50000"/>
                  <a:lumOff val="50000"/>
                </a:schemeClr>
              </a:solidFill>
            </a:endParaRPr>
          </a:p>
          <a:p>
            <a:r>
              <a:rPr lang="nl-NL" sz="2000" dirty="0">
                <a:solidFill>
                  <a:schemeClr val="tx1">
                    <a:lumMod val="50000"/>
                    <a:lumOff val="50000"/>
                  </a:schemeClr>
                </a:solidFill>
              </a:rPr>
              <a:t> Krijg je hiervoor medewerking, hoe creëer je draagvlak en bij wie moet je daarvoor zijn ?</a:t>
            </a:r>
          </a:p>
          <a:p>
            <a:endParaRPr lang="nl-NL" sz="2000" dirty="0">
              <a:solidFill>
                <a:schemeClr val="tx1">
                  <a:lumMod val="50000"/>
                  <a:lumOff val="50000"/>
                </a:schemeClr>
              </a:solidFill>
            </a:endParaRPr>
          </a:p>
          <a:p>
            <a:r>
              <a:rPr lang="nl-NL" sz="2000" dirty="0">
                <a:solidFill>
                  <a:schemeClr val="tx1">
                    <a:lumMod val="50000"/>
                    <a:lumOff val="50000"/>
                  </a:schemeClr>
                </a:solidFill>
              </a:rPr>
              <a:t> Waar moet je (nog meer) op letten bij doorvoering van deze innovatie?</a:t>
            </a:r>
          </a:p>
        </p:txBody>
      </p:sp>
      <p:pic>
        <p:nvPicPr>
          <p:cNvPr id="7" name="Afbeelding 6">
            <a:extLst>
              <a:ext uri="{FF2B5EF4-FFF2-40B4-BE49-F238E27FC236}">
                <a16:creationId xmlns:a16="http://schemas.microsoft.com/office/drawing/2014/main" id="{33E0EFD3-C063-EF46-AE78-092D56A57278}"/>
              </a:ext>
            </a:extLst>
          </p:cNvPr>
          <p:cNvPicPr>
            <a:picLocks noChangeAspect="1"/>
          </p:cNvPicPr>
          <p:nvPr/>
        </p:nvPicPr>
        <p:blipFill>
          <a:blip r:embed="rId2"/>
          <a:stretch>
            <a:fillRect/>
          </a:stretch>
        </p:blipFill>
        <p:spPr>
          <a:xfrm>
            <a:off x="7332549" y="533400"/>
            <a:ext cx="4072051" cy="2206040"/>
          </a:xfrm>
          <a:prstGeom prst="rect">
            <a:avLst/>
          </a:prstGeom>
        </p:spPr>
      </p:pic>
    </p:spTree>
    <p:extLst>
      <p:ext uri="{BB962C8B-B14F-4D97-AF65-F5344CB8AC3E}">
        <p14:creationId xmlns:p14="http://schemas.microsoft.com/office/powerpoint/2010/main" val="3776763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tekst 4"/>
          <p:cNvSpPr>
            <a:spLocks noGrp="1"/>
          </p:cNvSpPr>
          <p:nvPr>
            <p:ph type="body" sz="quarter" idx="12"/>
          </p:nvPr>
        </p:nvSpPr>
        <p:spPr>
          <a:xfrm>
            <a:off x="3640216" y="1322530"/>
            <a:ext cx="4910667" cy="3906695"/>
          </a:xfrm>
        </p:spPr>
        <p:txBody>
          <a:bodyPr>
            <a:normAutofit fontScale="92500" lnSpcReduction="10000"/>
          </a:bodyPr>
          <a:lstStyle/>
          <a:p>
            <a:r>
              <a:rPr lang="nl-NL" dirty="0"/>
              <a:t>Een probleem wordt zelden opgelost binnen het kader waarin het geschapen is. </a:t>
            </a:r>
          </a:p>
          <a:p>
            <a:endParaRPr lang="nl-NL" dirty="0"/>
          </a:p>
          <a:p>
            <a:r>
              <a:rPr lang="nl-NL" dirty="0"/>
              <a:t>Daarom is kennis macht maar voorstellingsvermogen krachtiger dan kennis</a:t>
            </a:r>
          </a:p>
        </p:txBody>
      </p:sp>
      <p:pic>
        <p:nvPicPr>
          <p:cNvPr id="6" name="Afbeelding 5"/>
          <p:cNvPicPr>
            <a:picLocks noChangeAspect="1"/>
          </p:cNvPicPr>
          <p:nvPr/>
        </p:nvPicPr>
        <p:blipFill>
          <a:blip r:embed="rId2"/>
          <a:stretch>
            <a:fillRect/>
          </a:stretch>
        </p:blipFill>
        <p:spPr>
          <a:xfrm>
            <a:off x="4595942" y="72392"/>
            <a:ext cx="688837" cy="485466"/>
          </a:xfrm>
          <a:prstGeom prst="rect">
            <a:avLst/>
          </a:prstGeom>
        </p:spPr>
      </p:pic>
      <p:pic>
        <p:nvPicPr>
          <p:cNvPr id="7" name="Afbeelding 6"/>
          <p:cNvPicPr>
            <a:picLocks noChangeAspect="1"/>
          </p:cNvPicPr>
          <p:nvPr/>
        </p:nvPicPr>
        <p:blipFill>
          <a:blip r:embed="rId3"/>
          <a:stretch>
            <a:fillRect/>
          </a:stretch>
        </p:blipFill>
        <p:spPr>
          <a:xfrm>
            <a:off x="5665039" y="67982"/>
            <a:ext cx="771160" cy="489876"/>
          </a:xfrm>
          <a:prstGeom prst="rect">
            <a:avLst/>
          </a:prstGeom>
        </p:spPr>
      </p:pic>
      <p:pic>
        <p:nvPicPr>
          <p:cNvPr id="8" name="Afbeelding 7"/>
          <p:cNvPicPr>
            <a:picLocks noChangeAspect="1"/>
          </p:cNvPicPr>
          <p:nvPr/>
        </p:nvPicPr>
        <p:blipFill>
          <a:blip r:embed="rId4"/>
          <a:stretch>
            <a:fillRect/>
          </a:stretch>
        </p:blipFill>
        <p:spPr>
          <a:xfrm>
            <a:off x="6874737" y="72393"/>
            <a:ext cx="837426" cy="519546"/>
          </a:xfrm>
          <a:prstGeom prst="rect">
            <a:avLst/>
          </a:prstGeom>
        </p:spPr>
      </p:pic>
      <p:cxnSp>
        <p:nvCxnSpPr>
          <p:cNvPr id="9" name="Rechte verbindingslijn 8"/>
          <p:cNvCxnSpPr/>
          <p:nvPr/>
        </p:nvCxnSpPr>
        <p:spPr>
          <a:xfrm>
            <a:off x="4595942" y="658234"/>
            <a:ext cx="311622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797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hlinkClick r:id="rId2" action="ppaction://hlinksldjump"/>
          </p:cNvPr>
          <p:cNvPicPr>
            <a:picLocks noChangeAspect="1"/>
          </p:cNvPicPr>
          <p:nvPr/>
        </p:nvPicPr>
        <p:blipFill>
          <a:blip r:embed="rId3"/>
          <a:stretch>
            <a:fillRect/>
          </a:stretch>
        </p:blipFill>
        <p:spPr>
          <a:xfrm>
            <a:off x="704193" y="449075"/>
            <a:ext cx="10762593" cy="6159313"/>
          </a:xfrm>
          <a:prstGeom prst="rect">
            <a:avLst/>
          </a:prstGeom>
        </p:spPr>
      </p:pic>
      <p:sp>
        <p:nvSpPr>
          <p:cNvPr id="11" name="Rechthoek 10"/>
          <p:cNvSpPr/>
          <p:nvPr/>
        </p:nvSpPr>
        <p:spPr>
          <a:xfrm>
            <a:off x="0" y="43757"/>
            <a:ext cx="12192000" cy="356810"/>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Business Model Canvas</a:t>
            </a:r>
          </a:p>
        </p:txBody>
      </p:sp>
    </p:spTree>
    <p:extLst>
      <p:ext uri="{BB962C8B-B14F-4D97-AF65-F5344CB8AC3E}">
        <p14:creationId xmlns:p14="http://schemas.microsoft.com/office/powerpoint/2010/main" val="1835790463"/>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hoek 5"/>
          <p:cNvSpPr/>
          <p:nvPr/>
        </p:nvSpPr>
        <p:spPr>
          <a:xfrm>
            <a:off x="275113" y="264741"/>
            <a:ext cx="11212037" cy="405144"/>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Value </a:t>
            </a:r>
            <a:r>
              <a:rPr lang="nl-NL" b="1" dirty="0" err="1"/>
              <a:t>Proposition</a:t>
            </a:r>
            <a:endParaRPr lang="nl-NL" b="1" dirty="0"/>
          </a:p>
        </p:txBody>
      </p:sp>
      <p:pic>
        <p:nvPicPr>
          <p:cNvPr id="12" name="Afbeelding 11">
            <a:hlinkClick r:id="rId2" action="ppaction://hlinksldjump"/>
          </p:cNvPr>
          <p:cNvPicPr>
            <a:picLocks noChangeAspect="1"/>
          </p:cNvPicPr>
          <p:nvPr/>
        </p:nvPicPr>
        <p:blipFill>
          <a:blip r:embed="rId3"/>
          <a:stretch>
            <a:fillRect/>
          </a:stretch>
        </p:blipFill>
        <p:spPr>
          <a:xfrm>
            <a:off x="1277894" y="669885"/>
            <a:ext cx="9206474" cy="4735387"/>
          </a:xfrm>
          <a:prstGeom prst="rect">
            <a:avLst/>
          </a:prstGeom>
        </p:spPr>
      </p:pic>
    </p:spTree>
    <p:extLst>
      <p:ext uri="{BB962C8B-B14F-4D97-AF65-F5344CB8AC3E}">
        <p14:creationId xmlns:p14="http://schemas.microsoft.com/office/powerpoint/2010/main" val="2339905871"/>
      </p:ext>
    </p:extLst>
  </p:cSld>
  <p:clrMapOvr>
    <a:masterClrMapping/>
  </p:clrMapOvr>
  <mc:AlternateContent xmlns:mc="http://schemas.openxmlformats.org/markup-compatibility/2006" xmlns:p14="http://schemas.microsoft.com/office/powerpoint/2010/main">
    <mc:Choice Requires="p14">
      <p:transition spd="slow" p14:dur="8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Value </a:t>
            </a:r>
            <a:r>
              <a:rPr lang="nl-NL" b="1" dirty="0" err="1"/>
              <a:t>Realisation</a:t>
            </a:r>
            <a:endParaRPr lang="nl-NL" b="1" dirty="0"/>
          </a:p>
        </p:txBody>
      </p:sp>
      <p:pic>
        <p:nvPicPr>
          <p:cNvPr id="13" name="Afbeelding 12">
            <a:hlinkClick r:id="rId2" action="ppaction://hlinksldjump"/>
          </p:cNvPr>
          <p:cNvPicPr>
            <a:picLocks noChangeAspect="1"/>
          </p:cNvPicPr>
          <p:nvPr/>
        </p:nvPicPr>
        <p:blipFill>
          <a:blip r:embed="rId3"/>
          <a:stretch>
            <a:fillRect/>
          </a:stretch>
        </p:blipFill>
        <p:spPr>
          <a:xfrm>
            <a:off x="2140859" y="671694"/>
            <a:ext cx="7824788" cy="5514612"/>
          </a:xfrm>
          <a:prstGeom prst="rect">
            <a:avLst/>
          </a:prstGeom>
        </p:spPr>
      </p:pic>
    </p:spTree>
    <p:extLst>
      <p:ext uri="{BB962C8B-B14F-4D97-AF65-F5344CB8AC3E}">
        <p14:creationId xmlns:p14="http://schemas.microsoft.com/office/powerpoint/2010/main" val="2838775646"/>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33F30403-9790-8249-B583-B856C5C46E59}"/>
              </a:ext>
            </a:extLst>
          </p:cNvPr>
          <p:cNvPicPr>
            <a:picLocks noChangeAspect="1"/>
          </p:cNvPicPr>
          <p:nvPr/>
        </p:nvPicPr>
        <p:blipFill>
          <a:blip r:embed="rId2"/>
          <a:stretch>
            <a:fillRect/>
          </a:stretch>
        </p:blipFill>
        <p:spPr>
          <a:xfrm>
            <a:off x="4590636" y="2648096"/>
            <a:ext cx="2580987" cy="1818981"/>
          </a:xfrm>
          <a:prstGeom prst="rect">
            <a:avLst/>
          </a:prstGeom>
        </p:spPr>
      </p:pic>
      <p:pic>
        <p:nvPicPr>
          <p:cNvPr id="3" name="Afbeelding 2">
            <a:hlinkClick r:id="rId3" action="ppaction://hlinksldjump"/>
            <a:extLst>
              <a:ext uri="{FF2B5EF4-FFF2-40B4-BE49-F238E27FC236}">
                <a16:creationId xmlns:a16="http://schemas.microsoft.com/office/drawing/2014/main" id="{5D25A2A2-CF2C-7E46-9C3F-83F906B53B08}"/>
              </a:ext>
            </a:extLst>
          </p:cNvPr>
          <p:cNvPicPr>
            <a:picLocks noChangeAspect="1"/>
          </p:cNvPicPr>
          <p:nvPr/>
        </p:nvPicPr>
        <p:blipFill>
          <a:blip r:embed="rId4"/>
          <a:stretch>
            <a:fillRect/>
          </a:stretch>
        </p:blipFill>
        <p:spPr>
          <a:xfrm>
            <a:off x="1401892" y="783633"/>
            <a:ext cx="8958477" cy="5867803"/>
          </a:xfrm>
          <a:prstGeom prst="rect">
            <a:avLst/>
          </a:prstGeom>
        </p:spPr>
      </p:pic>
      <p:sp>
        <p:nvSpPr>
          <p:cNvPr id="15" name="Rechthoek 14">
            <a:extLst>
              <a:ext uri="{FF2B5EF4-FFF2-40B4-BE49-F238E27FC236}">
                <a16:creationId xmlns:a16="http://schemas.microsoft.com/office/drawing/2014/main" id="{EC8E7811-FCC9-314E-9272-ACD2561E63E9}"/>
              </a:ext>
            </a:extLst>
          </p:cNvPr>
          <p:cNvSpPr/>
          <p:nvPr/>
        </p:nvSpPr>
        <p:spPr>
          <a:xfrm>
            <a:off x="275113" y="264741"/>
            <a:ext cx="11212037" cy="405144"/>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t>Destep</a:t>
            </a:r>
            <a:endParaRPr lang="nl-NL" b="1" dirty="0"/>
          </a:p>
        </p:txBody>
      </p:sp>
    </p:spTree>
    <p:extLst>
      <p:ext uri="{BB962C8B-B14F-4D97-AF65-F5344CB8AC3E}">
        <p14:creationId xmlns:p14="http://schemas.microsoft.com/office/powerpoint/2010/main" val="2417044093"/>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6"/>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Value </a:t>
            </a:r>
            <a:r>
              <a:rPr lang="nl-NL" b="1" dirty="0" err="1"/>
              <a:t>Realisation</a:t>
            </a:r>
            <a:endParaRPr lang="nl-NL" b="1" dirty="0"/>
          </a:p>
        </p:txBody>
      </p:sp>
      <p:pic>
        <p:nvPicPr>
          <p:cNvPr id="13" name="Afbeelding 12">
            <a:hlinkClick r:id="rId2" action="ppaction://hlinksldjump"/>
          </p:cNvPr>
          <p:cNvPicPr>
            <a:picLocks noChangeAspect="1"/>
          </p:cNvPicPr>
          <p:nvPr/>
        </p:nvPicPr>
        <p:blipFill>
          <a:blip r:embed="rId3"/>
          <a:stretch>
            <a:fillRect/>
          </a:stretch>
        </p:blipFill>
        <p:spPr>
          <a:xfrm>
            <a:off x="2140859" y="671694"/>
            <a:ext cx="7824788" cy="5514612"/>
          </a:xfrm>
          <a:prstGeom prst="rect">
            <a:avLst/>
          </a:prstGeom>
        </p:spPr>
      </p:pic>
    </p:spTree>
    <p:extLst>
      <p:ext uri="{BB962C8B-B14F-4D97-AF65-F5344CB8AC3E}">
        <p14:creationId xmlns:p14="http://schemas.microsoft.com/office/powerpoint/2010/main" val="1399807150"/>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fbeelding 16">
            <a:hlinkClick r:id="rId2" action="ppaction://hlinksldjump"/>
          </p:cNvPr>
          <p:cNvPicPr>
            <a:picLocks noChangeAspect="1"/>
          </p:cNvPicPr>
          <p:nvPr/>
        </p:nvPicPr>
        <p:blipFill>
          <a:blip r:embed="rId3"/>
          <a:stretch>
            <a:fillRect/>
          </a:stretch>
        </p:blipFill>
        <p:spPr>
          <a:xfrm>
            <a:off x="1771651" y="988084"/>
            <a:ext cx="8172450" cy="5191515"/>
          </a:xfrm>
          <a:prstGeom prst="rect">
            <a:avLst/>
          </a:prstGeom>
        </p:spPr>
      </p:pic>
      <p:sp>
        <p:nvSpPr>
          <p:cNvPr id="10" name="Rechthoek 9">
            <a:extLst>
              <a:ext uri="{FF2B5EF4-FFF2-40B4-BE49-F238E27FC236}">
                <a16:creationId xmlns:a16="http://schemas.microsoft.com/office/drawing/2014/main" id="{8E6DFDAE-6BB9-114F-A508-F88273EBDCB6}"/>
              </a:ext>
            </a:extLst>
          </p:cNvPr>
          <p:cNvSpPr/>
          <p:nvPr/>
        </p:nvSpPr>
        <p:spPr>
          <a:xfrm>
            <a:off x="461808" y="6490331"/>
            <a:ext cx="8288687"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9" name="Rechthoek 8">
            <a:extLst>
              <a:ext uri="{FF2B5EF4-FFF2-40B4-BE49-F238E27FC236}">
                <a16:creationId xmlns:a16="http://schemas.microsoft.com/office/drawing/2014/main" id="{CC406507-330E-314A-AFD9-7597FDD23819}"/>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3 levels of Value </a:t>
            </a:r>
            <a:r>
              <a:rPr lang="nl-NL" b="1" dirty="0" err="1"/>
              <a:t>Realisation</a:t>
            </a:r>
            <a:endParaRPr lang="nl-NL" b="1" dirty="0"/>
          </a:p>
        </p:txBody>
      </p:sp>
    </p:spTree>
    <p:extLst>
      <p:ext uri="{BB962C8B-B14F-4D97-AF65-F5344CB8AC3E}">
        <p14:creationId xmlns:p14="http://schemas.microsoft.com/office/powerpoint/2010/main" val="3870076473"/>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365129"/>
            <a:ext cx="10515600" cy="663505"/>
          </a:xfrm>
        </p:spPr>
        <p:txBody>
          <a:bodyPr/>
          <a:lstStyle/>
          <a:p>
            <a:r>
              <a:rPr lang="nl-NL" dirty="0"/>
              <a:t>Even voorstellen</a:t>
            </a:r>
          </a:p>
        </p:txBody>
      </p:sp>
      <p:sp>
        <p:nvSpPr>
          <p:cNvPr id="5" name="Tijdelijke aanduiding voor tekst 4"/>
          <p:cNvSpPr>
            <a:spLocks noGrp="1"/>
          </p:cNvSpPr>
          <p:nvPr>
            <p:ph type="body" sz="quarter" idx="11"/>
          </p:nvPr>
        </p:nvSpPr>
        <p:spPr>
          <a:xfrm>
            <a:off x="838200" y="1180402"/>
            <a:ext cx="11065042" cy="4979765"/>
          </a:xfrm>
        </p:spPr>
        <p:txBody>
          <a:bodyPr>
            <a:normAutofit fontScale="55000" lnSpcReduction="20000"/>
          </a:bodyPr>
          <a:lstStyle/>
          <a:p>
            <a:pPr marL="0" indent="0">
              <a:buNone/>
            </a:pPr>
            <a:r>
              <a:rPr lang="nl-NL" b="1" dirty="0">
                <a:solidFill>
                  <a:schemeClr val="tx1">
                    <a:lumMod val="50000"/>
                    <a:lumOff val="50000"/>
                  </a:schemeClr>
                </a:solidFill>
              </a:rPr>
              <a:t>Naam:</a:t>
            </a:r>
            <a:r>
              <a:rPr lang="nl-NL" dirty="0">
                <a:solidFill>
                  <a:schemeClr val="tx1">
                    <a:lumMod val="50000"/>
                    <a:lumOff val="50000"/>
                  </a:schemeClr>
                </a:solidFill>
              </a:rPr>
              <a:t> 			</a:t>
            </a:r>
            <a:r>
              <a:rPr lang="nl-NL" b="1" dirty="0">
                <a:solidFill>
                  <a:srgbClr val="E50856"/>
                </a:solidFill>
              </a:rPr>
              <a:t>Paul Kalis </a:t>
            </a:r>
          </a:p>
          <a:p>
            <a:pPr marL="0" indent="0">
              <a:buNone/>
            </a:pPr>
            <a:r>
              <a:rPr lang="nl-NL" b="1" dirty="0">
                <a:solidFill>
                  <a:schemeClr val="tx1">
                    <a:lumMod val="50000"/>
                    <a:lumOff val="50000"/>
                  </a:schemeClr>
                </a:solidFill>
              </a:rPr>
              <a:t>Huidige functie</a:t>
            </a:r>
            <a:r>
              <a:rPr lang="nl-NL" dirty="0">
                <a:solidFill>
                  <a:schemeClr val="tx1">
                    <a:lumMod val="50000"/>
                    <a:lumOff val="50000"/>
                  </a:schemeClr>
                </a:solidFill>
              </a:rPr>
              <a:t>: 		COO van </a:t>
            </a:r>
            <a:r>
              <a:rPr lang="nl-NL" dirty="0" err="1">
                <a:solidFill>
                  <a:schemeClr val="tx1">
                    <a:lumMod val="50000"/>
                    <a:lumOff val="50000"/>
                  </a:schemeClr>
                </a:solidFill>
              </a:rPr>
              <a:t>Qander</a:t>
            </a:r>
            <a:endParaRPr lang="nl-NL" dirty="0">
              <a:solidFill>
                <a:schemeClr val="tx1">
                  <a:lumMod val="50000"/>
                  <a:lumOff val="50000"/>
                </a:schemeClr>
              </a:solidFill>
            </a:endParaRPr>
          </a:p>
          <a:p>
            <a:pPr marL="0" indent="0">
              <a:buNone/>
            </a:pPr>
            <a:r>
              <a:rPr lang="nl-NL" b="1" dirty="0">
                <a:solidFill>
                  <a:schemeClr val="tx1">
                    <a:lumMod val="50000"/>
                    <a:lumOff val="50000"/>
                  </a:schemeClr>
                </a:solidFill>
              </a:rPr>
              <a:t>Voorgaande functies</a:t>
            </a:r>
            <a:r>
              <a:rPr lang="nl-NL" dirty="0">
                <a:solidFill>
                  <a:schemeClr val="tx1">
                    <a:lumMod val="50000"/>
                    <a:lumOff val="50000"/>
                  </a:schemeClr>
                </a:solidFill>
              </a:rPr>
              <a:t>:	DGA Westmoreland BV,  Programma directeur CAK, </a:t>
            </a:r>
          </a:p>
          <a:p>
            <a:pPr marL="0" indent="0">
              <a:buNone/>
            </a:pPr>
            <a:r>
              <a:rPr lang="nl-NL" dirty="0">
                <a:solidFill>
                  <a:schemeClr val="tx1">
                    <a:lumMod val="50000"/>
                    <a:lumOff val="50000"/>
                  </a:schemeClr>
                </a:solidFill>
              </a:rPr>
              <a:t>				Operationeel directeur Alec </a:t>
            </a:r>
            <a:r>
              <a:rPr lang="nl-NL" dirty="0" err="1">
                <a:solidFill>
                  <a:schemeClr val="tx1">
                    <a:lumMod val="50000"/>
                    <a:lumOff val="50000"/>
                  </a:schemeClr>
                </a:solidFill>
              </a:rPr>
              <a:t>Burlington</a:t>
            </a:r>
            <a:r>
              <a:rPr lang="nl-NL" dirty="0">
                <a:solidFill>
                  <a:schemeClr val="tx1">
                    <a:lumMod val="50000"/>
                    <a:lumOff val="50000"/>
                  </a:schemeClr>
                </a:solidFill>
              </a:rPr>
              <a:t> NV, </a:t>
            </a:r>
          </a:p>
          <a:p>
            <a:pPr marL="0" indent="0">
              <a:buNone/>
            </a:pPr>
            <a:r>
              <a:rPr lang="nl-NL" dirty="0">
                <a:solidFill>
                  <a:schemeClr val="tx1">
                    <a:lumMod val="50000"/>
                    <a:lumOff val="50000"/>
                  </a:schemeClr>
                </a:solidFill>
              </a:rPr>
              <a:t>				Superintendent Cargo </a:t>
            </a:r>
            <a:r>
              <a:rPr lang="nl-NL" dirty="0" err="1">
                <a:solidFill>
                  <a:schemeClr val="tx1">
                    <a:lumMod val="50000"/>
                    <a:lumOff val="50000"/>
                  </a:schemeClr>
                </a:solidFill>
              </a:rPr>
              <a:t>owners</a:t>
            </a:r>
            <a:r>
              <a:rPr lang="nl-NL" dirty="0">
                <a:solidFill>
                  <a:schemeClr val="tx1">
                    <a:lumMod val="50000"/>
                    <a:lumOff val="50000"/>
                  </a:schemeClr>
                </a:solidFill>
              </a:rPr>
              <a:t> Lloyds of London </a:t>
            </a:r>
          </a:p>
          <a:p>
            <a:endParaRPr lang="nl-NL" dirty="0">
              <a:solidFill>
                <a:schemeClr val="tx1">
                  <a:lumMod val="50000"/>
                  <a:lumOff val="50000"/>
                </a:schemeClr>
              </a:solidFill>
            </a:endParaRPr>
          </a:p>
          <a:p>
            <a:endParaRPr lang="nl-NL" dirty="0">
              <a:solidFill>
                <a:schemeClr val="tx1">
                  <a:lumMod val="50000"/>
                  <a:lumOff val="50000"/>
                </a:schemeClr>
              </a:solidFill>
            </a:endParaRPr>
          </a:p>
          <a:p>
            <a:endParaRPr lang="nl-NL" dirty="0">
              <a:solidFill>
                <a:schemeClr val="tx1">
                  <a:lumMod val="50000"/>
                  <a:lumOff val="50000"/>
                </a:schemeClr>
              </a:solidFill>
            </a:endParaRPr>
          </a:p>
          <a:p>
            <a:endParaRPr lang="nl-NL" dirty="0">
              <a:solidFill>
                <a:schemeClr val="tx1">
                  <a:lumMod val="50000"/>
                  <a:lumOff val="50000"/>
                </a:schemeClr>
              </a:solidFill>
            </a:endParaRPr>
          </a:p>
          <a:p>
            <a:endParaRPr lang="nl-NL" dirty="0">
              <a:solidFill>
                <a:schemeClr val="tx1">
                  <a:lumMod val="50000"/>
                  <a:lumOff val="50000"/>
                </a:schemeClr>
              </a:solidFill>
            </a:endParaRPr>
          </a:p>
          <a:p>
            <a:pPr algn="ctr"/>
            <a:endParaRPr lang="nl-NL" sz="2900" b="1" i="1" dirty="0">
              <a:solidFill>
                <a:schemeClr val="tx1">
                  <a:lumMod val="50000"/>
                  <a:lumOff val="50000"/>
                </a:schemeClr>
              </a:solidFill>
            </a:endParaRPr>
          </a:p>
          <a:p>
            <a:pPr marL="0" indent="0" algn="ctr">
              <a:buNone/>
            </a:pPr>
            <a:r>
              <a:rPr lang="nl-NL" sz="2900" b="1" i="1" dirty="0">
                <a:solidFill>
                  <a:schemeClr val="tx1">
                    <a:lumMod val="50000"/>
                    <a:lumOff val="50000"/>
                  </a:schemeClr>
                </a:solidFill>
              </a:rPr>
              <a:t>Als C.O.O. Heb je te maken met de waan van de dag, de problemen van gisteren, de zorgen voor morgen en de vraag hoe de wereld er overmorgen uitziet </a:t>
            </a:r>
            <a:r>
              <a:rPr lang="mr-IN" sz="2900" b="1" i="1" dirty="0">
                <a:solidFill>
                  <a:schemeClr val="tx1">
                    <a:lumMod val="50000"/>
                    <a:lumOff val="50000"/>
                  </a:schemeClr>
                </a:solidFill>
              </a:rPr>
              <a:t>–</a:t>
            </a:r>
            <a:r>
              <a:rPr lang="nl-NL" sz="2900" b="1" i="1" dirty="0">
                <a:solidFill>
                  <a:schemeClr val="tx1">
                    <a:lumMod val="50000"/>
                    <a:lumOff val="50000"/>
                  </a:schemeClr>
                </a:solidFill>
              </a:rPr>
              <a:t> René Groot  C.O.O. KLM</a:t>
            </a:r>
          </a:p>
          <a:p>
            <a:endParaRPr lang="nl-NL" dirty="0">
              <a:solidFill>
                <a:schemeClr val="tx1">
                  <a:lumMod val="50000"/>
                  <a:lumOff val="50000"/>
                </a:schemeClr>
              </a:solidFill>
            </a:endParaRPr>
          </a:p>
          <a:p>
            <a:pPr marL="0" indent="0">
              <a:buNone/>
            </a:pPr>
            <a:endParaRPr lang="nl-NL" dirty="0">
              <a:solidFill>
                <a:schemeClr val="tx1">
                  <a:lumMod val="50000"/>
                  <a:lumOff val="50000"/>
                </a:schemeClr>
              </a:solidFill>
            </a:endParaRPr>
          </a:p>
          <a:p>
            <a:pPr marL="0" indent="0">
              <a:buNone/>
            </a:pPr>
            <a:endParaRPr lang="nl-NL" dirty="0">
              <a:solidFill>
                <a:schemeClr val="tx1">
                  <a:lumMod val="50000"/>
                  <a:lumOff val="50000"/>
                </a:schemeClr>
              </a:solidFill>
            </a:endParaRPr>
          </a:p>
          <a:p>
            <a:pPr marL="0" indent="0">
              <a:buNone/>
            </a:pPr>
            <a:r>
              <a:rPr lang="nl-NL" b="1" dirty="0">
                <a:solidFill>
                  <a:schemeClr val="tx1">
                    <a:lumMod val="50000"/>
                    <a:lumOff val="50000"/>
                  </a:schemeClr>
                </a:solidFill>
              </a:rPr>
              <a:t>Leerdoelen:</a:t>
            </a:r>
          </a:p>
          <a:p>
            <a:pPr marL="285750" indent="-285750">
              <a:buFont typeface="Arial"/>
              <a:buChar char="•"/>
            </a:pPr>
            <a:r>
              <a:rPr lang="nl-NL" dirty="0">
                <a:solidFill>
                  <a:schemeClr val="tx1">
                    <a:lumMod val="50000"/>
                    <a:lumOff val="50000"/>
                  </a:schemeClr>
                </a:solidFill>
              </a:rPr>
              <a:t>Heeft kennis gemaakt met operating model TOM</a:t>
            </a:r>
            <a:r>
              <a:rPr lang="nl-NL" baseline="30000" dirty="0">
                <a:solidFill>
                  <a:schemeClr val="tx1">
                    <a:lumMod val="50000"/>
                    <a:lumOff val="50000"/>
                  </a:schemeClr>
                </a:solidFill>
              </a:rPr>
              <a:t>3</a:t>
            </a:r>
            <a:r>
              <a:rPr lang="nl-NL" dirty="0">
                <a:solidFill>
                  <a:schemeClr val="tx1">
                    <a:lumMod val="50000"/>
                    <a:lumOff val="50000"/>
                  </a:schemeClr>
                </a:solidFill>
              </a:rPr>
              <a:t> (het operating Model);</a:t>
            </a:r>
          </a:p>
          <a:p>
            <a:pPr marL="285750" indent="-285750">
              <a:buFont typeface="Arial"/>
              <a:buChar char="•"/>
            </a:pPr>
            <a:r>
              <a:rPr lang="nl-NL" dirty="0">
                <a:solidFill>
                  <a:schemeClr val="tx1">
                    <a:lumMod val="50000"/>
                    <a:lumOff val="50000"/>
                  </a:schemeClr>
                </a:solidFill>
              </a:rPr>
              <a:t>Kan TOM</a:t>
            </a:r>
            <a:r>
              <a:rPr lang="nl-NL" baseline="30000" dirty="0">
                <a:solidFill>
                  <a:schemeClr val="tx1">
                    <a:lumMod val="50000"/>
                    <a:lumOff val="50000"/>
                  </a:schemeClr>
                </a:solidFill>
              </a:rPr>
              <a:t>3</a:t>
            </a:r>
            <a:r>
              <a:rPr lang="nl-NL" dirty="0">
                <a:solidFill>
                  <a:schemeClr val="tx1">
                    <a:lumMod val="50000"/>
                    <a:lumOff val="50000"/>
                  </a:schemeClr>
                </a:solidFill>
              </a:rPr>
              <a:t> toepassen op eigen project/ opdracht;</a:t>
            </a:r>
          </a:p>
          <a:p>
            <a:pPr marL="285750" indent="-285750">
              <a:buFont typeface="Arial"/>
              <a:buChar char="•"/>
            </a:pPr>
            <a:r>
              <a:rPr lang="nl-NL" dirty="0">
                <a:solidFill>
                  <a:schemeClr val="tx1">
                    <a:lumMod val="50000"/>
                    <a:lumOff val="50000"/>
                  </a:schemeClr>
                </a:solidFill>
              </a:rPr>
              <a:t>Is in staat benodigde aanpassingen, bottlenecks, kansen en bedreigingen vast te stellen bij veranderingen (</a:t>
            </a:r>
            <a:r>
              <a:rPr lang="nl-NL" i="1" dirty="0" err="1">
                <a:solidFill>
                  <a:schemeClr val="tx1">
                    <a:lumMod val="50000"/>
                    <a:lumOff val="50000"/>
                  </a:schemeClr>
                </a:solidFill>
              </a:rPr>
              <a:t>destep</a:t>
            </a:r>
            <a:r>
              <a:rPr lang="nl-NL" dirty="0">
                <a:solidFill>
                  <a:schemeClr val="tx1">
                    <a:lumMod val="50000"/>
                    <a:lumOff val="50000"/>
                  </a:schemeClr>
                </a:solidFill>
              </a:rPr>
              <a:t>);</a:t>
            </a:r>
          </a:p>
          <a:p>
            <a:pPr marL="285750" indent="-285750">
              <a:buFont typeface="Arial"/>
              <a:buChar char="•"/>
            </a:pPr>
            <a:r>
              <a:rPr lang="nl-NL" dirty="0">
                <a:solidFill>
                  <a:schemeClr val="tx1">
                    <a:lumMod val="50000"/>
                    <a:lumOff val="50000"/>
                  </a:schemeClr>
                </a:solidFill>
              </a:rPr>
              <a:t>Is in staat om innovaties binnen het operating model te plaatsen en samenhangend door te kunnen voeren.</a:t>
            </a:r>
          </a:p>
          <a:p>
            <a:endParaRPr lang="nl-NL" dirty="0">
              <a:solidFill>
                <a:schemeClr val="tx1">
                  <a:lumMod val="50000"/>
                  <a:lumOff val="50000"/>
                </a:schemeClr>
              </a:solidFill>
            </a:endParaRPr>
          </a:p>
          <a:p>
            <a:pPr marL="0" indent="0" algn="ctr">
              <a:buNone/>
            </a:pPr>
            <a:endParaRPr lang="nl-NL" i="1" dirty="0">
              <a:solidFill>
                <a:schemeClr val="tx1">
                  <a:lumMod val="50000"/>
                  <a:lumOff val="50000"/>
                </a:schemeClr>
              </a:solidFill>
            </a:endParaRPr>
          </a:p>
          <a:p>
            <a:pPr marL="0" indent="0" algn="ctr">
              <a:buNone/>
            </a:pPr>
            <a:r>
              <a:rPr lang="nl-NL" b="1" i="1" dirty="0">
                <a:solidFill>
                  <a:schemeClr val="tx1">
                    <a:lumMod val="50000"/>
                    <a:lumOff val="50000"/>
                  </a:schemeClr>
                </a:solidFill>
              </a:rPr>
              <a:t>Een probleem wordt zelden opgelost binnen het kader waarin het geschapen is</a:t>
            </a:r>
          </a:p>
          <a:p>
            <a:endParaRPr lang="nl-NL" dirty="0">
              <a:solidFill>
                <a:schemeClr val="tx1">
                  <a:lumMod val="50000"/>
                  <a:lumOff val="50000"/>
                </a:schemeClr>
              </a:solidFill>
            </a:endParaRPr>
          </a:p>
        </p:txBody>
      </p:sp>
      <p:pic>
        <p:nvPicPr>
          <p:cNvPr id="2" name="Afbeelding 1">
            <a:extLst>
              <a:ext uri="{FF2B5EF4-FFF2-40B4-BE49-F238E27FC236}">
                <a16:creationId xmlns:a16="http://schemas.microsoft.com/office/drawing/2014/main" id="{FF794692-BDDA-724B-9D97-86174B34A772}"/>
              </a:ext>
            </a:extLst>
          </p:cNvPr>
          <p:cNvPicPr>
            <a:picLocks noChangeAspect="1"/>
          </p:cNvPicPr>
          <p:nvPr/>
        </p:nvPicPr>
        <p:blipFill>
          <a:blip r:embed="rId2"/>
          <a:stretch>
            <a:fillRect/>
          </a:stretch>
        </p:blipFill>
        <p:spPr>
          <a:xfrm>
            <a:off x="9732579" y="302257"/>
            <a:ext cx="1366345" cy="2046958"/>
          </a:xfrm>
          <a:prstGeom prst="rect">
            <a:avLst/>
          </a:prstGeom>
        </p:spPr>
      </p:pic>
    </p:spTree>
    <p:extLst>
      <p:ext uri="{BB962C8B-B14F-4D97-AF65-F5344CB8AC3E}">
        <p14:creationId xmlns:p14="http://schemas.microsoft.com/office/powerpoint/2010/main" val="422973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6" end="1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7" end="1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8" end="1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Afbeelding 17">
            <a:hlinkClick r:id="rId2" action="ppaction://hlinksldjump"/>
          </p:cNvPr>
          <p:cNvPicPr>
            <a:picLocks noChangeAspect="1"/>
          </p:cNvPicPr>
          <p:nvPr/>
        </p:nvPicPr>
        <p:blipFill>
          <a:blip r:embed="rId3"/>
          <a:stretch>
            <a:fillRect/>
          </a:stretch>
        </p:blipFill>
        <p:spPr>
          <a:xfrm>
            <a:off x="2728913" y="1082821"/>
            <a:ext cx="6886575" cy="4272488"/>
          </a:xfrm>
          <a:prstGeom prst="rect">
            <a:avLst/>
          </a:prstGeom>
        </p:spPr>
      </p:pic>
      <p:sp>
        <p:nvSpPr>
          <p:cNvPr id="10" name="Rechthoek 9">
            <a:extLst>
              <a:ext uri="{FF2B5EF4-FFF2-40B4-BE49-F238E27FC236}">
                <a16:creationId xmlns:a16="http://schemas.microsoft.com/office/drawing/2014/main" id="{8E6DFDAE-6BB9-114F-A508-F88273EBDCB6}"/>
              </a:ext>
            </a:extLst>
          </p:cNvPr>
          <p:cNvSpPr/>
          <p:nvPr/>
        </p:nvSpPr>
        <p:spPr>
          <a:xfrm>
            <a:off x="461808" y="6490331"/>
            <a:ext cx="8288687"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11" name="Rechthoek 10">
            <a:extLst>
              <a:ext uri="{FF2B5EF4-FFF2-40B4-BE49-F238E27FC236}">
                <a16:creationId xmlns:a16="http://schemas.microsoft.com/office/drawing/2014/main" id="{93920C3D-14AB-F048-BF9D-6FABDBF92DA0}"/>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9 </a:t>
            </a:r>
            <a:r>
              <a:rPr lang="nl-NL" b="1" dirty="0" err="1"/>
              <a:t>domains</a:t>
            </a:r>
            <a:r>
              <a:rPr lang="nl-NL" b="1" dirty="0"/>
              <a:t> of Value </a:t>
            </a:r>
            <a:r>
              <a:rPr lang="nl-NL" b="1" dirty="0" err="1"/>
              <a:t>Realisation</a:t>
            </a:r>
            <a:endParaRPr lang="nl-NL" b="1" dirty="0"/>
          </a:p>
        </p:txBody>
      </p:sp>
    </p:spTree>
    <p:extLst>
      <p:ext uri="{BB962C8B-B14F-4D97-AF65-F5344CB8AC3E}">
        <p14:creationId xmlns:p14="http://schemas.microsoft.com/office/powerpoint/2010/main" val="2362430387"/>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2">
            <a:hlinkClick r:id="rId2" action="ppaction://hlinksldjump"/>
            <a:extLst>
              <a:ext uri="{FF2B5EF4-FFF2-40B4-BE49-F238E27FC236}">
                <a16:creationId xmlns:a16="http://schemas.microsoft.com/office/drawing/2014/main" id="{77FD582E-9107-364F-B5C7-3449609112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5150" y="819723"/>
            <a:ext cx="8017949" cy="521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35" name="Rechthoek 34">
            <a:extLst>
              <a:ext uri="{FF2B5EF4-FFF2-40B4-BE49-F238E27FC236}">
                <a16:creationId xmlns:a16="http://schemas.microsoft.com/office/drawing/2014/main" id="{06E58724-8AE9-F141-9472-369D3E81D446}"/>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Domain 1 – Value chain</a:t>
            </a:r>
          </a:p>
        </p:txBody>
      </p:sp>
    </p:spTree>
    <p:extLst>
      <p:ext uri="{BB962C8B-B14F-4D97-AF65-F5344CB8AC3E}">
        <p14:creationId xmlns:p14="http://schemas.microsoft.com/office/powerpoint/2010/main" val="3636332152"/>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
            <a:hlinkClick r:id="rId2" action="ppaction://hlinksldjump"/>
            <a:extLst>
              <a:ext uri="{FF2B5EF4-FFF2-40B4-BE49-F238E27FC236}">
                <a16:creationId xmlns:a16="http://schemas.microsoft.com/office/drawing/2014/main" id="{229A6690-B4F3-564C-ABEE-0E31A87F594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0711" y="1018054"/>
            <a:ext cx="8872014" cy="48218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15" name="Rechthoek 14">
            <a:extLst>
              <a:ext uri="{FF2B5EF4-FFF2-40B4-BE49-F238E27FC236}">
                <a16:creationId xmlns:a16="http://schemas.microsoft.com/office/drawing/2014/main" id="{69AF0924-4377-9A46-857A-DB0CF0AF4671}"/>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Domain 2 – </a:t>
            </a:r>
            <a:r>
              <a:rPr lang="nl-NL" b="1" dirty="0" err="1"/>
              <a:t>Organisation</a:t>
            </a:r>
            <a:endParaRPr lang="nl-NL" b="1" dirty="0"/>
          </a:p>
        </p:txBody>
      </p:sp>
    </p:spTree>
    <p:extLst>
      <p:ext uri="{BB962C8B-B14F-4D97-AF65-F5344CB8AC3E}">
        <p14:creationId xmlns:p14="http://schemas.microsoft.com/office/powerpoint/2010/main" val="931515205"/>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7526" y="556829"/>
            <a:ext cx="8001000" cy="6010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15" name="Rechthoek 14">
            <a:extLst>
              <a:ext uri="{FF2B5EF4-FFF2-40B4-BE49-F238E27FC236}">
                <a16:creationId xmlns:a16="http://schemas.microsoft.com/office/drawing/2014/main" id="{F601069C-B73F-DD4B-BEDE-CE1D8B7C6D52}"/>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Domain 3 – Infra </a:t>
            </a:r>
            <a:r>
              <a:rPr lang="nl-NL" b="1" dirty="0" err="1"/>
              <a:t>architecture</a:t>
            </a:r>
            <a:endParaRPr lang="nl-NL" b="1" dirty="0"/>
          </a:p>
        </p:txBody>
      </p:sp>
    </p:spTree>
    <p:extLst>
      <p:ext uri="{BB962C8B-B14F-4D97-AF65-F5344CB8AC3E}">
        <p14:creationId xmlns:p14="http://schemas.microsoft.com/office/powerpoint/2010/main" val="4069128719"/>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fbeelding 16">
            <a:hlinkClick r:id="rId2" action="ppaction://hlinksldjump"/>
          </p:cNvPr>
          <p:cNvPicPr>
            <a:picLocks noChangeAspect="1"/>
          </p:cNvPicPr>
          <p:nvPr/>
        </p:nvPicPr>
        <p:blipFill>
          <a:blip r:embed="rId3"/>
          <a:stretch>
            <a:fillRect/>
          </a:stretch>
        </p:blipFill>
        <p:spPr>
          <a:xfrm>
            <a:off x="1705206" y="473409"/>
            <a:ext cx="8781587" cy="5911181"/>
          </a:xfrm>
          <a:prstGeom prst="rect">
            <a:avLst/>
          </a:prstGeom>
        </p:spPr>
      </p:pic>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15" name="Rechthoek 14">
            <a:extLst>
              <a:ext uri="{FF2B5EF4-FFF2-40B4-BE49-F238E27FC236}">
                <a16:creationId xmlns:a16="http://schemas.microsoft.com/office/drawing/2014/main" id="{901A6DF6-88C5-2A41-BB65-97CD903029E9}"/>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Domain 4 – </a:t>
            </a:r>
            <a:r>
              <a:rPr lang="nl-NL" b="1" dirty="0" err="1"/>
              <a:t>Process</a:t>
            </a:r>
            <a:r>
              <a:rPr lang="nl-NL" b="1" dirty="0"/>
              <a:t> </a:t>
            </a:r>
            <a:r>
              <a:rPr lang="nl-NL" b="1" dirty="0" err="1"/>
              <a:t>flows</a:t>
            </a:r>
            <a:endParaRPr lang="nl-NL" b="1" dirty="0"/>
          </a:p>
        </p:txBody>
      </p:sp>
    </p:spTree>
    <p:extLst>
      <p:ext uri="{BB962C8B-B14F-4D97-AF65-F5344CB8AC3E}">
        <p14:creationId xmlns:p14="http://schemas.microsoft.com/office/powerpoint/2010/main" val="1961144667"/>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3">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8850" y="871918"/>
            <a:ext cx="8954300" cy="560821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15" name="Rechthoek 14">
            <a:extLst>
              <a:ext uri="{FF2B5EF4-FFF2-40B4-BE49-F238E27FC236}">
                <a16:creationId xmlns:a16="http://schemas.microsoft.com/office/drawing/2014/main" id="{BC39A74C-2DDD-F644-96A9-EA44FCE75F01}"/>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Domain 5 – </a:t>
            </a:r>
            <a:r>
              <a:rPr lang="nl-NL" b="1" dirty="0" err="1"/>
              <a:t>Tasks</a:t>
            </a:r>
            <a:r>
              <a:rPr lang="nl-NL" b="1" dirty="0"/>
              <a:t>, </a:t>
            </a:r>
            <a:r>
              <a:rPr lang="nl-NL" b="1" dirty="0" err="1"/>
              <a:t>Responsibilities</a:t>
            </a:r>
            <a:r>
              <a:rPr lang="nl-NL" b="1" dirty="0"/>
              <a:t> </a:t>
            </a:r>
            <a:r>
              <a:rPr lang="nl-NL" b="1" dirty="0" err="1"/>
              <a:t>and</a:t>
            </a:r>
            <a:r>
              <a:rPr lang="nl-NL" b="1" dirty="0"/>
              <a:t> </a:t>
            </a:r>
            <a:r>
              <a:rPr lang="nl-NL" b="1" dirty="0" err="1"/>
              <a:t>Autorisations</a:t>
            </a:r>
            <a:endParaRPr lang="nl-NL" b="1" dirty="0"/>
          </a:p>
        </p:txBody>
      </p:sp>
    </p:spTree>
    <p:extLst>
      <p:ext uri="{BB962C8B-B14F-4D97-AF65-F5344CB8AC3E}">
        <p14:creationId xmlns:p14="http://schemas.microsoft.com/office/powerpoint/2010/main" val="1843803770"/>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Afbeelding 21">
            <a:hlinkClick r:id="rId2" action="ppaction://hlinksldjump"/>
          </p:cNvPr>
          <p:cNvPicPr>
            <a:picLocks noChangeAspect="1"/>
          </p:cNvPicPr>
          <p:nvPr/>
        </p:nvPicPr>
        <p:blipFill>
          <a:blip r:embed="rId3"/>
          <a:stretch>
            <a:fillRect/>
          </a:stretch>
        </p:blipFill>
        <p:spPr>
          <a:xfrm>
            <a:off x="2518779" y="374602"/>
            <a:ext cx="7068948" cy="6108796"/>
          </a:xfrm>
          <a:prstGeom prst="rect">
            <a:avLst/>
          </a:prstGeom>
        </p:spPr>
      </p:pic>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15" name="Rechthoek 14">
            <a:extLst>
              <a:ext uri="{FF2B5EF4-FFF2-40B4-BE49-F238E27FC236}">
                <a16:creationId xmlns:a16="http://schemas.microsoft.com/office/drawing/2014/main" id="{ED525602-DC5C-C840-B1BD-30A19E4834F8}"/>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Domain 6 – Data delivery</a:t>
            </a:r>
          </a:p>
        </p:txBody>
      </p:sp>
    </p:spTree>
    <p:extLst>
      <p:ext uri="{BB962C8B-B14F-4D97-AF65-F5344CB8AC3E}">
        <p14:creationId xmlns:p14="http://schemas.microsoft.com/office/powerpoint/2010/main" val="1194693995"/>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Afbeelding 27">
            <a:hlinkClick r:id="rId2" action="ppaction://hlinksldjump"/>
          </p:cNvPr>
          <p:cNvPicPr>
            <a:picLocks noChangeAspect="1"/>
          </p:cNvPicPr>
          <p:nvPr/>
        </p:nvPicPr>
        <p:blipFill>
          <a:blip r:embed="rId3"/>
          <a:stretch>
            <a:fillRect/>
          </a:stretch>
        </p:blipFill>
        <p:spPr>
          <a:xfrm>
            <a:off x="755368" y="885825"/>
            <a:ext cx="10681264" cy="4516583"/>
          </a:xfrm>
          <a:prstGeom prst="rect">
            <a:avLst/>
          </a:prstGeom>
        </p:spPr>
      </p:pic>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15" name="Rechthoek 14">
            <a:extLst>
              <a:ext uri="{FF2B5EF4-FFF2-40B4-BE49-F238E27FC236}">
                <a16:creationId xmlns:a16="http://schemas.microsoft.com/office/drawing/2014/main" id="{C7E87103-C0DF-ED47-A1CB-63D5637DF8F2}"/>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Domain 7 – </a:t>
            </a:r>
            <a:r>
              <a:rPr lang="nl-NL" b="1" dirty="0" err="1"/>
              <a:t>Instructions</a:t>
            </a:r>
            <a:endParaRPr lang="nl-NL" b="1" dirty="0"/>
          </a:p>
        </p:txBody>
      </p:sp>
    </p:spTree>
    <p:extLst>
      <p:ext uri="{BB962C8B-B14F-4D97-AF65-F5344CB8AC3E}">
        <p14:creationId xmlns:p14="http://schemas.microsoft.com/office/powerpoint/2010/main" val="2434649636"/>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Afbeelding 32"/>
          <p:cNvPicPr>
            <a:picLocks noChangeAspect="1"/>
          </p:cNvPicPr>
          <p:nvPr/>
        </p:nvPicPr>
        <p:blipFill>
          <a:blip r:embed="rId2"/>
          <a:stretch>
            <a:fillRect/>
          </a:stretch>
        </p:blipFill>
        <p:spPr>
          <a:xfrm>
            <a:off x="6506695" y="3125337"/>
            <a:ext cx="2694456" cy="3411807"/>
          </a:xfrm>
          <a:prstGeom prst="rect">
            <a:avLst/>
          </a:prstGeom>
        </p:spPr>
      </p:pic>
      <p:pic>
        <p:nvPicPr>
          <p:cNvPr id="31" name="Afbeelding 30"/>
          <p:cNvPicPr>
            <a:picLocks noChangeAspect="1"/>
          </p:cNvPicPr>
          <p:nvPr/>
        </p:nvPicPr>
        <p:blipFill>
          <a:blip r:embed="rId3"/>
          <a:stretch>
            <a:fillRect/>
          </a:stretch>
        </p:blipFill>
        <p:spPr>
          <a:xfrm>
            <a:off x="1786325" y="971934"/>
            <a:ext cx="2261580" cy="1883575"/>
          </a:xfrm>
          <a:prstGeom prst="rect">
            <a:avLst/>
          </a:prstGeom>
        </p:spPr>
      </p:pic>
      <p:pic>
        <p:nvPicPr>
          <p:cNvPr id="32" name="Afbeelding 31">
            <a:hlinkClick r:id="rId4" action="ppaction://hlinksldjump"/>
          </p:cNvPr>
          <p:cNvPicPr>
            <a:picLocks noChangeAspect="1"/>
          </p:cNvPicPr>
          <p:nvPr/>
        </p:nvPicPr>
        <p:blipFill>
          <a:blip r:embed="rId5"/>
          <a:stretch>
            <a:fillRect/>
          </a:stretch>
        </p:blipFill>
        <p:spPr>
          <a:xfrm>
            <a:off x="3665084" y="2128035"/>
            <a:ext cx="3253008" cy="3253008"/>
          </a:xfrm>
          <a:prstGeom prst="rect">
            <a:avLst/>
          </a:prstGeom>
        </p:spPr>
      </p:pic>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
        <p:nvSpPr>
          <p:cNvPr id="15" name="Rechthoek 14">
            <a:extLst>
              <a:ext uri="{FF2B5EF4-FFF2-40B4-BE49-F238E27FC236}">
                <a16:creationId xmlns:a16="http://schemas.microsoft.com/office/drawing/2014/main" id="{71E54A1B-7890-A14A-A72C-88A722A3DAE1}"/>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Domain 8 – </a:t>
            </a:r>
            <a:r>
              <a:rPr lang="nl-NL" b="1" dirty="0" err="1"/>
              <a:t>Know</a:t>
            </a:r>
            <a:r>
              <a:rPr lang="nl-NL" b="1" dirty="0"/>
              <a:t> </a:t>
            </a:r>
            <a:r>
              <a:rPr lang="nl-NL" b="1" dirty="0" err="1"/>
              <a:t>how</a:t>
            </a:r>
            <a:r>
              <a:rPr lang="nl-NL" b="1" dirty="0"/>
              <a:t> (skills)</a:t>
            </a:r>
          </a:p>
        </p:txBody>
      </p:sp>
    </p:spTree>
    <p:extLst>
      <p:ext uri="{BB962C8B-B14F-4D97-AF65-F5344CB8AC3E}">
        <p14:creationId xmlns:p14="http://schemas.microsoft.com/office/powerpoint/2010/main" val="2606107961"/>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pic>
        <p:nvPicPr>
          <p:cNvPr id="4" name="Afbeelding 3">
            <a:hlinkClick r:id="rId2" action="ppaction://hlinksldjump"/>
            <a:extLst>
              <a:ext uri="{FF2B5EF4-FFF2-40B4-BE49-F238E27FC236}">
                <a16:creationId xmlns:a16="http://schemas.microsoft.com/office/drawing/2014/main" id="{D695D295-E497-004F-9652-16D03EFAF8E4}"/>
              </a:ext>
            </a:extLst>
          </p:cNvPr>
          <p:cNvPicPr>
            <a:picLocks noChangeAspect="1"/>
          </p:cNvPicPr>
          <p:nvPr/>
        </p:nvPicPr>
        <p:blipFill>
          <a:blip r:embed="rId3"/>
          <a:stretch>
            <a:fillRect/>
          </a:stretch>
        </p:blipFill>
        <p:spPr>
          <a:xfrm>
            <a:off x="3263323" y="748990"/>
            <a:ext cx="5994977" cy="5360019"/>
          </a:xfrm>
          <a:prstGeom prst="rect">
            <a:avLst/>
          </a:prstGeom>
        </p:spPr>
      </p:pic>
      <p:sp>
        <p:nvSpPr>
          <p:cNvPr id="18" name="Rechthoek 17">
            <a:extLst>
              <a:ext uri="{FF2B5EF4-FFF2-40B4-BE49-F238E27FC236}">
                <a16:creationId xmlns:a16="http://schemas.microsoft.com/office/drawing/2014/main" id="{A1501980-6192-4D48-B4BC-B18F64A93B0F}"/>
              </a:ext>
            </a:extLst>
          </p:cNvPr>
          <p:cNvSpPr/>
          <p:nvPr/>
        </p:nvSpPr>
        <p:spPr>
          <a:xfrm>
            <a:off x="376468" y="117274"/>
            <a:ext cx="11353570"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Domain 9– User interfaces</a:t>
            </a:r>
          </a:p>
        </p:txBody>
      </p:sp>
    </p:spTree>
    <p:extLst>
      <p:ext uri="{BB962C8B-B14F-4D97-AF65-F5344CB8AC3E}">
        <p14:creationId xmlns:p14="http://schemas.microsoft.com/office/powerpoint/2010/main" val="2010313197"/>
      </p:ext>
    </p:extLst>
  </p:cSld>
  <p:clrMapOvr>
    <a:masterClrMapping/>
  </p:clrMapOvr>
  <mc:AlternateContent xmlns:mc="http://schemas.openxmlformats.org/markup-compatibility/2006" xmlns:p14="http://schemas.microsoft.com/office/powerpoint/2010/main">
    <mc:Choice Requires="p14">
      <p:transition spd="slow" p14:dur="9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Afbeelding 26"/>
          <p:cNvPicPr>
            <a:picLocks noChangeAspect="1"/>
          </p:cNvPicPr>
          <p:nvPr/>
        </p:nvPicPr>
        <p:blipFill>
          <a:blip r:embed="rId2"/>
          <a:stretch>
            <a:fillRect/>
          </a:stretch>
        </p:blipFill>
        <p:spPr>
          <a:xfrm>
            <a:off x="2508970" y="924030"/>
            <a:ext cx="9020254" cy="5413922"/>
          </a:xfrm>
          <a:prstGeom prst="rect">
            <a:avLst/>
          </a:prstGeom>
        </p:spPr>
      </p:pic>
      <p:pic>
        <p:nvPicPr>
          <p:cNvPr id="28"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6106426" y="2717935"/>
            <a:ext cx="1195160" cy="1013529"/>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Rechthoek 28"/>
          <p:cNvSpPr/>
          <p:nvPr/>
        </p:nvSpPr>
        <p:spPr>
          <a:xfrm rot="20719327">
            <a:off x="6269273" y="2979722"/>
            <a:ext cx="893696" cy="523220"/>
          </a:xfrm>
          <a:prstGeom prst="rect">
            <a:avLst/>
          </a:prstGeom>
        </p:spPr>
        <p:txBody>
          <a:bodyPr wrap="square">
            <a:spAutoFit/>
          </a:bodyPr>
          <a:lstStyle/>
          <a:p>
            <a:endParaRPr lang="nl-NL" sz="700" b="1" dirty="0"/>
          </a:p>
          <a:p>
            <a:pPr algn="ctr"/>
            <a:r>
              <a:rPr lang="nl-NL" sz="700" b="1" dirty="0"/>
              <a:t>Exclusief Lekker op je gras</a:t>
            </a:r>
          </a:p>
          <a:p>
            <a:endParaRPr lang="nl-NL" sz="700" b="1" dirty="0"/>
          </a:p>
        </p:txBody>
      </p:sp>
      <p:pic>
        <p:nvPicPr>
          <p:cNvPr id="30"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7981589" y="3442585"/>
            <a:ext cx="1195160" cy="1013529"/>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Rechthoek 30"/>
          <p:cNvSpPr/>
          <p:nvPr/>
        </p:nvSpPr>
        <p:spPr>
          <a:xfrm rot="20719327">
            <a:off x="8092535" y="3737124"/>
            <a:ext cx="893696" cy="200055"/>
          </a:xfrm>
          <a:prstGeom prst="rect">
            <a:avLst/>
          </a:prstGeom>
        </p:spPr>
        <p:txBody>
          <a:bodyPr wrap="square">
            <a:spAutoFit/>
          </a:bodyPr>
          <a:lstStyle/>
          <a:p>
            <a:pPr algn="ctr"/>
            <a:r>
              <a:rPr lang="nl-NL" sz="700" b="1" dirty="0"/>
              <a:t>Bus met karretje</a:t>
            </a:r>
          </a:p>
        </p:txBody>
      </p:sp>
      <p:pic>
        <p:nvPicPr>
          <p:cNvPr id="32"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8038915" y="1891190"/>
            <a:ext cx="1235466" cy="881576"/>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hthoek 32"/>
          <p:cNvSpPr/>
          <p:nvPr/>
        </p:nvSpPr>
        <p:spPr>
          <a:xfrm rot="20719327">
            <a:off x="8249311" y="2042003"/>
            <a:ext cx="895339" cy="523220"/>
          </a:xfrm>
          <a:prstGeom prst="rect">
            <a:avLst/>
          </a:prstGeom>
        </p:spPr>
        <p:txBody>
          <a:bodyPr wrap="square">
            <a:spAutoFit/>
          </a:bodyPr>
          <a:lstStyle/>
          <a:p>
            <a:endParaRPr lang="nl-NL" sz="700" b="1" dirty="0"/>
          </a:p>
          <a:p>
            <a:pPr algn="ctr"/>
            <a:r>
              <a:rPr lang="nl-NL" sz="700" b="1" dirty="0"/>
              <a:t>Aan de keukentafel</a:t>
            </a:r>
          </a:p>
          <a:p>
            <a:endParaRPr lang="nl-NL" sz="700" b="1" dirty="0"/>
          </a:p>
        </p:txBody>
      </p:sp>
      <p:pic>
        <p:nvPicPr>
          <p:cNvPr id="34"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9695182" y="2086128"/>
            <a:ext cx="1195160" cy="1013529"/>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Rechthoek 34"/>
          <p:cNvSpPr/>
          <p:nvPr/>
        </p:nvSpPr>
        <p:spPr>
          <a:xfrm rot="20719327">
            <a:off x="9858028" y="2303336"/>
            <a:ext cx="893696" cy="612376"/>
          </a:xfrm>
          <a:prstGeom prst="rect">
            <a:avLst/>
          </a:prstGeom>
        </p:spPr>
        <p:txBody>
          <a:bodyPr wrap="square">
            <a:spAutoFit/>
          </a:bodyPr>
          <a:lstStyle/>
          <a:p>
            <a:endParaRPr lang="nl-NL" sz="700" b="1" dirty="0"/>
          </a:p>
          <a:p>
            <a:pPr algn="ctr"/>
            <a:r>
              <a:rPr lang="nl-NL" sz="700" b="1" dirty="0" err="1"/>
              <a:t>Neerdorp</a:t>
            </a:r>
            <a:endParaRPr lang="nl-NL" sz="700" b="1" dirty="0"/>
          </a:p>
          <a:p>
            <a:endParaRPr lang="nl-NL" sz="700" b="1" dirty="0"/>
          </a:p>
        </p:txBody>
      </p:sp>
      <p:pic>
        <p:nvPicPr>
          <p:cNvPr id="36"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9838652" y="3273719"/>
            <a:ext cx="1195160" cy="1013529"/>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Rechthoek 36"/>
          <p:cNvSpPr/>
          <p:nvPr/>
        </p:nvSpPr>
        <p:spPr>
          <a:xfrm rot="20719327">
            <a:off x="10001498" y="3490927"/>
            <a:ext cx="893696" cy="612376"/>
          </a:xfrm>
          <a:prstGeom prst="rect">
            <a:avLst/>
          </a:prstGeom>
        </p:spPr>
        <p:txBody>
          <a:bodyPr wrap="square">
            <a:spAutoFit/>
          </a:bodyPr>
          <a:lstStyle/>
          <a:p>
            <a:endParaRPr lang="nl-NL" sz="700" b="1" dirty="0"/>
          </a:p>
          <a:p>
            <a:pPr algn="ctr"/>
            <a:r>
              <a:rPr lang="nl-NL" sz="700" b="1" dirty="0" err="1"/>
              <a:t>Opdorp</a:t>
            </a:r>
            <a:endParaRPr lang="nl-NL" sz="700" b="1" dirty="0"/>
          </a:p>
          <a:p>
            <a:endParaRPr lang="nl-NL" sz="700" b="1" dirty="0"/>
          </a:p>
        </p:txBody>
      </p:sp>
      <p:pic>
        <p:nvPicPr>
          <p:cNvPr id="38"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210765">
            <a:off x="4935436" y="3519134"/>
            <a:ext cx="1052168" cy="824736"/>
          </a:xfrm>
          <a:prstGeom prst="rect">
            <a:avLst/>
          </a:prstGeom>
          <a:noFill/>
          <a:extLst>
            <a:ext uri="{909E8E84-426E-40dd-AFC4-6F175D3DCCD1}">
              <a14:hiddenFill xmlns="" xmlns:a14="http://schemas.microsoft.com/office/drawing/2010/main">
                <a:solidFill>
                  <a:srgbClr val="FFFFFF"/>
                </a:solidFill>
              </a14:hiddenFill>
            </a:ext>
          </a:extLst>
        </p:spPr>
      </p:pic>
      <p:sp>
        <p:nvSpPr>
          <p:cNvPr id="39" name="Rechthoek 38"/>
          <p:cNvSpPr/>
          <p:nvPr/>
        </p:nvSpPr>
        <p:spPr>
          <a:xfrm rot="996953">
            <a:off x="4848063" y="3737125"/>
            <a:ext cx="1230251" cy="200055"/>
          </a:xfrm>
          <a:prstGeom prst="rect">
            <a:avLst/>
          </a:prstGeom>
        </p:spPr>
        <p:txBody>
          <a:bodyPr wrap="square">
            <a:spAutoFit/>
          </a:bodyPr>
          <a:lstStyle/>
          <a:p>
            <a:pPr algn="ctr"/>
            <a:r>
              <a:rPr lang="nl-NL" sz="700" b="1" dirty="0"/>
              <a:t>Grasmaaier</a:t>
            </a:r>
          </a:p>
        </p:txBody>
      </p:sp>
      <p:pic>
        <p:nvPicPr>
          <p:cNvPr id="40"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4573880" y="1907723"/>
            <a:ext cx="1195160" cy="1013529"/>
          </a:xfrm>
          <a:prstGeom prst="rect">
            <a:avLst/>
          </a:prstGeom>
          <a:noFill/>
          <a:extLst>
            <a:ext uri="{909E8E84-426E-40dd-AFC4-6F175D3DCCD1}">
              <a14:hiddenFill xmlns="" xmlns:a14="http://schemas.microsoft.com/office/drawing/2010/main">
                <a:solidFill>
                  <a:srgbClr val="FFFFFF"/>
                </a:solidFill>
              </a14:hiddenFill>
            </a:ext>
          </a:extLst>
        </p:spPr>
      </p:pic>
      <p:sp>
        <p:nvSpPr>
          <p:cNvPr id="41" name="Rechthoek 40"/>
          <p:cNvSpPr/>
          <p:nvPr/>
        </p:nvSpPr>
        <p:spPr>
          <a:xfrm rot="20719327">
            <a:off x="4735004" y="2191023"/>
            <a:ext cx="999346" cy="453613"/>
          </a:xfrm>
          <a:prstGeom prst="rect">
            <a:avLst/>
          </a:prstGeom>
        </p:spPr>
        <p:txBody>
          <a:bodyPr wrap="square">
            <a:spAutoFit/>
          </a:bodyPr>
          <a:lstStyle/>
          <a:p>
            <a:r>
              <a:rPr lang="nl-NL" sz="700" b="1" dirty="0"/>
              <a:t>Grasmaaien</a:t>
            </a:r>
          </a:p>
          <a:p>
            <a:endParaRPr lang="nl-NL" sz="700" b="1" dirty="0"/>
          </a:p>
        </p:txBody>
      </p:sp>
      <p:pic>
        <p:nvPicPr>
          <p:cNvPr id="42"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2988422" y="2321075"/>
            <a:ext cx="1195160" cy="1287039"/>
          </a:xfrm>
          <a:prstGeom prst="rect">
            <a:avLst/>
          </a:prstGeom>
          <a:noFill/>
          <a:extLst>
            <a:ext uri="{909E8E84-426E-40dd-AFC4-6F175D3DCCD1}">
              <a14:hiddenFill xmlns="" xmlns:a14="http://schemas.microsoft.com/office/drawing/2010/main">
                <a:solidFill>
                  <a:srgbClr val="FFFFFF"/>
                </a:solidFill>
              </a14:hiddenFill>
            </a:ext>
          </a:extLst>
        </p:spPr>
      </p:pic>
      <p:sp>
        <p:nvSpPr>
          <p:cNvPr id="43" name="Rechthoek 42"/>
          <p:cNvSpPr/>
          <p:nvPr/>
        </p:nvSpPr>
        <p:spPr>
          <a:xfrm rot="20719327">
            <a:off x="3165999" y="2786785"/>
            <a:ext cx="899385" cy="200055"/>
          </a:xfrm>
          <a:prstGeom prst="rect">
            <a:avLst/>
          </a:prstGeom>
        </p:spPr>
        <p:txBody>
          <a:bodyPr wrap="square">
            <a:spAutoFit/>
          </a:bodyPr>
          <a:lstStyle/>
          <a:p>
            <a:pPr algn="ctr"/>
            <a:r>
              <a:rPr lang="nl-NL" sz="700" b="1" dirty="0"/>
              <a:t>Handig</a:t>
            </a:r>
            <a:r>
              <a:rPr lang="nl-NL" sz="700" b="1" strike="sngStrike" dirty="0"/>
              <a:t> </a:t>
            </a:r>
            <a:r>
              <a:rPr lang="nl-NL" sz="700" b="1" dirty="0"/>
              <a:t>mannetje</a:t>
            </a:r>
          </a:p>
        </p:txBody>
      </p:sp>
      <p:pic>
        <p:nvPicPr>
          <p:cNvPr id="44"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4122703" y="4854792"/>
            <a:ext cx="1296479" cy="1013529"/>
          </a:xfrm>
          <a:prstGeom prst="rect">
            <a:avLst/>
          </a:prstGeom>
          <a:noFill/>
          <a:extLst>
            <a:ext uri="{909E8E84-426E-40dd-AFC4-6F175D3DCCD1}">
              <a14:hiddenFill xmlns="" xmlns:a14="http://schemas.microsoft.com/office/drawing/2010/main">
                <a:solidFill>
                  <a:srgbClr val="FFFFFF"/>
                </a:solidFill>
              </a14:hiddenFill>
            </a:ext>
          </a:extLst>
        </p:spPr>
      </p:pic>
      <p:sp>
        <p:nvSpPr>
          <p:cNvPr id="45" name="Rechthoek 44"/>
          <p:cNvSpPr/>
          <p:nvPr/>
        </p:nvSpPr>
        <p:spPr>
          <a:xfrm rot="20719327">
            <a:off x="4284074" y="4983612"/>
            <a:ext cx="1042381" cy="771141"/>
          </a:xfrm>
          <a:prstGeom prst="rect">
            <a:avLst/>
          </a:prstGeom>
        </p:spPr>
        <p:txBody>
          <a:bodyPr wrap="square">
            <a:spAutoFit/>
          </a:bodyPr>
          <a:lstStyle/>
          <a:p>
            <a:r>
              <a:rPr lang="nl-NL" sz="700" b="1" dirty="0"/>
              <a:t>Afschrijving</a:t>
            </a:r>
          </a:p>
          <a:p>
            <a:r>
              <a:rPr lang="nl-NL" sz="700" b="1" dirty="0"/>
              <a:t>Benzine</a:t>
            </a:r>
          </a:p>
          <a:p>
            <a:endParaRPr lang="nl-NL" sz="700" b="1" dirty="0"/>
          </a:p>
          <a:p>
            <a:endParaRPr lang="nl-NL" sz="700" b="1" dirty="0"/>
          </a:p>
        </p:txBody>
      </p:sp>
      <p:pic>
        <p:nvPicPr>
          <p:cNvPr id="46"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8198430" y="4864489"/>
            <a:ext cx="1195160" cy="1013529"/>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Rechthoek 46"/>
          <p:cNvSpPr/>
          <p:nvPr/>
        </p:nvSpPr>
        <p:spPr>
          <a:xfrm rot="20719327">
            <a:off x="8361278" y="5180137"/>
            <a:ext cx="893696" cy="415498"/>
          </a:xfrm>
          <a:prstGeom prst="rect">
            <a:avLst/>
          </a:prstGeom>
        </p:spPr>
        <p:txBody>
          <a:bodyPr wrap="square">
            <a:spAutoFit/>
          </a:bodyPr>
          <a:lstStyle/>
          <a:p>
            <a:r>
              <a:rPr lang="nl-NL" sz="700" b="1" dirty="0"/>
              <a:t>15,- per uur in het handje</a:t>
            </a:r>
          </a:p>
          <a:p>
            <a:endParaRPr lang="nl-NL" sz="700" b="1" dirty="0"/>
          </a:p>
        </p:txBody>
      </p:sp>
      <p:pic>
        <p:nvPicPr>
          <p:cNvPr id="56"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669218">
            <a:off x="2988068" y="2867286"/>
            <a:ext cx="1195160" cy="1287039"/>
          </a:xfrm>
          <a:prstGeom prst="rect">
            <a:avLst/>
          </a:prstGeom>
          <a:solidFill>
            <a:srgbClr val="FF0000"/>
          </a:solidFill>
        </p:spPr>
      </p:pic>
      <p:sp>
        <p:nvSpPr>
          <p:cNvPr id="57" name="Rechthoek 56"/>
          <p:cNvSpPr/>
          <p:nvPr/>
        </p:nvSpPr>
        <p:spPr>
          <a:xfrm rot="455406">
            <a:off x="3165645" y="3225275"/>
            <a:ext cx="899385" cy="415498"/>
          </a:xfrm>
          <a:prstGeom prst="rect">
            <a:avLst/>
          </a:prstGeom>
        </p:spPr>
        <p:txBody>
          <a:bodyPr wrap="square">
            <a:spAutoFit/>
          </a:bodyPr>
          <a:lstStyle/>
          <a:p>
            <a:pPr algn="ctr"/>
            <a:r>
              <a:rPr lang="nl-NL" sz="700" b="1" dirty="0"/>
              <a:t>Landbouw mechanisatie</a:t>
            </a:r>
          </a:p>
          <a:p>
            <a:pPr algn="ctr"/>
            <a:r>
              <a:rPr lang="nl-NL" sz="700" b="1" dirty="0"/>
              <a:t>bedrijf</a:t>
            </a:r>
          </a:p>
        </p:txBody>
      </p:sp>
      <p:pic>
        <p:nvPicPr>
          <p:cNvPr id="58"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94195">
            <a:off x="4607961" y="3545227"/>
            <a:ext cx="909280" cy="979182"/>
          </a:xfrm>
          <a:prstGeom prst="rect">
            <a:avLst/>
          </a:prstGeom>
          <a:solidFill>
            <a:srgbClr val="FF0000"/>
          </a:solidFill>
        </p:spPr>
      </p:pic>
      <p:sp>
        <p:nvSpPr>
          <p:cNvPr id="59" name="Rechthoek 58"/>
          <p:cNvSpPr/>
          <p:nvPr/>
        </p:nvSpPr>
        <p:spPr>
          <a:xfrm rot="20780383">
            <a:off x="4630745" y="3819906"/>
            <a:ext cx="899385" cy="307777"/>
          </a:xfrm>
          <a:prstGeom prst="rect">
            <a:avLst/>
          </a:prstGeom>
        </p:spPr>
        <p:txBody>
          <a:bodyPr wrap="square">
            <a:spAutoFit/>
          </a:bodyPr>
          <a:lstStyle/>
          <a:p>
            <a:pPr algn="ctr"/>
            <a:r>
              <a:rPr lang="nl-NL" sz="700" b="1" dirty="0"/>
              <a:t>Tractor met maai</a:t>
            </a:r>
          </a:p>
          <a:p>
            <a:pPr algn="ctr"/>
            <a:r>
              <a:rPr lang="nl-NL" sz="700" b="1" dirty="0"/>
              <a:t>installatie</a:t>
            </a:r>
          </a:p>
        </p:txBody>
      </p:sp>
      <p:pic>
        <p:nvPicPr>
          <p:cNvPr id="60"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772394">
            <a:off x="8412697" y="3637524"/>
            <a:ext cx="909280" cy="979182"/>
          </a:xfrm>
          <a:prstGeom prst="rect">
            <a:avLst/>
          </a:prstGeom>
          <a:solidFill>
            <a:srgbClr val="FF0000"/>
          </a:solidFill>
        </p:spPr>
      </p:pic>
      <p:sp>
        <p:nvSpPr>
          <p:cNvPr id="61" name="Rechthoek 60"/>
          <p:cNvSpPr/>
          <p:nvPr/>
        </p:nvSpPr>
        <p:spPr>
          <a:xfrm rot="558582">
            <a:off x="8435481" y="3912203"/>
            <a:ext cx="899385" cy="307777"/>
          </a:xfrm>
          <a:prstGeom prst="rect">
            <a:avLst/>
          </a:prstGeom>
        </p:spPr>
        <p:txBody>
          <a:bodyPr wrap="square">
            <a:spAutoFit/>
          </a:bodyPr>
          <a:lstStyle/>
          <a:p>
            <a:pPr algn="ctr"/>
            <a:r>
              <a:rPr lang="nl-NL" sz="700" b="1" dirty="0"/>
              <a:t>Tractor</a:t>
            </a:r>
          </a:p>
          <a:p>
            <a:pPr algn="ctr"/>
            <a:r>
              <a:rPr lang="nl-NL" sz="700" b="1" dirty="0"/>
              <a:t>(Oplegger ?)</a:t>
            </a:r>
          </a:p>
        </p:txBody>
      </p:sp>
      <p:pic>
        <p:nvPicPr>
          <p:cNvPr id="62"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750297">
            <a:off x="6646616" y="2995838"/>
            <a:ext cx="909280" cy="979182"/>
          </a:xfrm>
          <a:prstGeom prst="rect">
            <a:avLst/>
          </a:prstGeom>
          <a:solidFill>
            <a:srgbClr val="FF0000"/>
          </a:solidFill>
        </p:spPr>
      </p:pic>
      <p:sp>
        <p:nvSpPr>
          <p:cNvPr id="63" name="Rechthoek 62"/>
          <p:cNvSpPr/>
          <p:nvPr/>
        </p:nvSpPr>
        <p:spPr>
          <a:xfrm rot="536485">
            <a:off x="6669400" y="3270517"/>
            <a:ext cx="899385" cy="307777"/>
          </a:xfrm>
          <a:prstGeom prst="rect">
            <a:avLst/>
          </a:prstGeom>
        </p:spPr>
        <p:txBody>
          <a:bodyPr wrap="square">
            <a:spAutoFit/>
          </a:bodyPr>
          <a:lstStyle/>
          <a:p>
            <a:pPr algn="ctr"/>
            <a:r>
              <a:rPr lang="nl-NL" sz="700" b="1" dirty="0"/>
              <a:t>Iedereen lekker op z’n gras</a:t>
            </a:r>
          </a:p>
        </p:txBody>
      </p:sp>
      <p:pic>
        <p:nvPicPr>
          <p:cNvPr id="64" name="Picture 2" descr="C:\Users\riannew\AppData\Local\Microsoft\Windows\Temporary Internet Files\Content.IE5\KFQWSSLA\inventos-utiles-que-han-cambiado-la-historia-post-it[1].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772394">
            <a:off x="9089651" y="4915609"/>
            <a:ext cx="909280" cy="979182"/>
          </a:xfrm>
          <a:prstGeom prst="rect">
            <a:avLst/>
          </a:prstGeom>
          <a:solidFill>
            <a:srgbClr val="FF0000"/>
          </a:solidFill>
        </p:spPr>
      </p:pic>
      <p:sp>
        <p:nvSpPr>
          <p:cNvPr id="65" name="Rechthoek 64"/>
          <p:cNvSpPr/>
          <p:nvPr/>
        </p:nvSpPr>
        <p:spPr>
          <a:xfrm rot="558582">
            <a:off x="9112435" y="5244149"/>
            <a:ext cx="899385" cy="200055"/>
          </a:xfrm>
          <a:prstGeom prst="rect">
            <a:avLst/>
          </a:prstGeom>
        </p:spPr>
        <p:txBody>
          <a:bodyPr wrap="square">
            <a:spAutoFit/>
          </a:bodyPr>
          <a:lstStyle/>
          <a:p>
            <a:pPr algn="ctr"/>
            <a:r>
              <a:rPr lang="nl-NL" sz="700" b="1" dirty="0"/>
              <a:t>Facturatie</a:t>
            </a:r>
          </a:p>
        </p:txBody>
      </p:sp>
      <p:sp>
        <p:nvSpPr>
          <p:cNvPr id="4" name="Titel 3"/>
          <p:cNvSpPr>
            <a:spLocks noGrp="1"/>
          </p:cNvSpPr>
          <p:nvPr>
            <p:ph type="title"/>
          </p:nvPr>
        </p:nvSpPr>
        <p:spPr>
          <a:xfrm>
            <a:off x="232840" y="144707"/>
            <a:ext cx="10515600" cy="632017"/>
          </a:xfrm>
        </p:spPr>
        <p:txBody>
          <a:bodyPr/>
          <a:lstStyle/>
          <a:p>
            <a:r>
              <a:rPr lang="nl-NL" dirty="0"/>
              <a:t>Het </a:t>
            </a:r>
            <a:r>
              <a:rPr lang="nl-NL" dirty="0" err="1"/>
              <a:t>waardebod</a:t>
            </a:r>
            <a:r>
              <a:rPr lang="nl-NL" dirty="0"/>
              <a:t> in zijn eenvoudigste vorm</a:t>
            </a:r>
          </a:p>
        </p:txBody>
      </p:sp>
      <p:pic>
        <p:nvPicPr>
          <p:cNvPr id="48" name="Afbeelding 47"/>
          <p:cNvPicPr>
            <a:picLocks noChangeAspect="1"/>
          </p:cNvPicPr>
          <p:nvPr/>
        </p:nvPicPr>
        <p:blipFill>
          <a:blip r:embed="rId4"/>
          <a:stretch>
            <a:fillRect/>
          </a:stretch>
        </p:blipFill>
        <p:spPr>
          <a:xfrm>
            <a:off x="574251" y="1587764"/>
            <a:ext cx="1795640" cy="1392619"/>
          </a:xfrm>
          <a:prstGeom prst="rect">
            <a:avLst/>
          </a:prstGeom>
        </p:spPr>
      </p:pic>
      <p:pic>
        <p:nvPicPr>
          <p:cNvPr id="52" name="Afbeelding 51"/>
          <p:cNvPicPr>
            <a:picLocks noChangeAspect="1"/>
          </p:cNvPicPr>
          <p:nvPr/>
        </p:nvPicPr>
        <p:blipFill>
          <a:blip r:embed="rId5"/>
          <a:stretch>
            <a:fillRect/>
          </a:stretch>
        </p:blipFill>
        <p:spPr>
          <a:xfrm>
            <a:off x="574251" y="4734496"/>
            <a:ext cx="1504066" cy="1183040"/>
          </a:xfrm>
          <a:prstGeom prst="rect">
            <a:avLst/>
          </a:prstGeom>
        </p:spPr>
      </p:pic>
      <p:pic>
        <p:nvPicPr>
          <p:cNvPr id="72" name="Afbeelding 71"/>
          <p:cNvPicPr>
            <a:picLocks noChangeAspect="1"/>
          </p:cNvPicPr>
          <p:nvPr/>
        </p:nvPicPr>
        <p:blipFill>
          <a:blip r:embed="rId6"/>
          <a:stretch>
            <a:fillRect/>
          </a:stretch>
        </p:blipFill>
        <p:spPr>
          <a:xfrm>
            <a:off x="476889" y="3343256"/>
            <a:ext cx="1995139" cy="954051"/>
          </a:xfrm>
          <a:prstGeom prst="rect">
            <a:avLst/>
          </a:prstGeom>
        </p:spPr>
      </p:pic>
    </p:spTree>
    <p:extLst>
      <p:ext uri="{BB962C8B-B14F-4D97-AF65-F5344CB8AC3E}">
        <p14:creationId xmlns:p14="http://schemas.microsoft.com/office/powerpoint/2010/main" val="7552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1000"/>
                                        <p:tgtEl>
                                          <p:spTgt spid="72"/>
                                        </p:tgtEl>
                                      </p:cBhvr>
                                    </p:animEffect>
                                    <p:anim calcmode="lin" valueType="num">
                                      <p:cBhvr>
                                        <p:cTn id="15" dur="1000" fill="hold"/>
                                        <p:tgtEl>
                                          <p:spTgt spid="72"/>
                                        </p:tgtEl>
                                        <p:attrNameLst>
                                          <p:attrName>ppt_x</p:attrName>
                                        </p:attrNameLst>
                                      </p:cBhvr>
                                      <p:tavLst>
                                        <p:tav tm="0">
                                          <p:val>
                                            <p:strVal val="#ppt_x"/>
                                          </p:val>
                                        </p:tav>
                                        <p:tav tm="100000">
                                          <p:val>
                                            <p:strVal val="#ppt_x"/>
                                          </p:val>
                                        </p:tav>
                                      </p:tavLst>
                                    </p:anim>
                                    <p:anim calcmode="lin" valueType="num">
                                      <p:cBhvr>
                                        <p:cTn id="1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9"/>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0"/>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52"/>
                                        </p:tgtEl>
                                        <p:attrNameLst>
                                          <p:attrName>style.visibility</p:attrName>
                                        </p:attrNameLst>
                                      </p:cBhvr>
                                      <p:to>
                                        <p:strVal val="visible"/>
                                      </p:to>
                                    </p:set>
                                    <p:anim calcmode="lin" valueType="num">
                                      <p:cBhvr additive="base">
                                        <p:cTn id="88" dur="500" fill="hold"/>
                                        <p:tgtEl>
                                          <p:spTgt spid="52"/>
                                        </p:tgtEl>
                                        <p:attrNameLst>
                                          <p:attrName>ppt_x</p:attrName>
                                        </p:attrNameLst>
                                      </p:cBhvr>
                                      <p:tavLst>
                                        <p:tav tm="0">
                                          <p:val>
                                            <p:strVal val="#ppt_x"/>
                                          </p:val>
                                        </p:tav>
                                        <p:tav tm="100000">
                                          <p:val>
                                            <p:strVal val="#ppt_x"/>
                                          </p:val>
                                        </p:tav>
                                      </p:tavLst>
                                    </p:anim>
                                    <p:anim calcmode="lin" valueType="num">
                                      <p:cBhvr additive="base">
                                        <p:cTn id="8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grpId="0" nodeType="click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fade">
                                      <p:cBhvr>
                                        <p:cTn id="94" dur="1000"/>
                                        <p:tgtEl>
                                          <p:spTgt spid="63"/>
                                        </p:tgtEl>
                                      </p:cBhvr>
                                    </p:animEffect>
                                    <p:anim calcmode="lin" valueType="num">
                                      <p:cBhvr>
                                        <p:cTn id="95" dur="1000" fill="hold"/>
                                        <p:tgtEl>
                                          <p:spTgt spid="63"/>
                                        </p:tgtEl>
                                        <p:attrNameLst>
                                          <p:attrName>ppt_x</p:attrName>
                                        </p:attrNameLst>
                                      </p:cBhvr>
                                      <p:tavLst>
                                        <p:tav tm="0">
                                          <p:val>
                                            <p:strVal val="#ppt_x"/>
                                          </p:val>
                                        </p:tav>
                                        <p:tav tm="100000">
                                          <p:val>
                                            <p:strVal val="#ppt_x"/>
                                          </p:val>
                                        </p:tav>
                                      </p:tavLst>
                                    </p:anim>
                                    <p:anim calcmode="lin" valueType="num">
                                      <p:cBhvr>
                                        <p:cTn id="96" dur="1000" fill="hold"/>
                                        <p:tgtEl>
                                          <p:spTgt spid="63"/>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1000"/>
                                        <p:tgtEl>
                                          <p:spTgt spid="62"/>
                                        </p:tgtEl>
                                      </p:cBhvr>
                                    </p:animEffect>
                                    <p:anim calcmode="lin" valueType="num">
                                      <p:cBhvr>
                                        <p:cTn id="100" dur="1000" fill="hold"/>
                                        <p:tgtEl>
                                          <p:spTgt spid="62"/>
                                        </p:tgtEl>
                                        <p:attrNameLst>
                                          <p:attrName>ppt_x</p:attrName>
                                        </p:attrNameLst>
                                      </p:cBhvr>
                                      <p:tavLst>
                                        <p:tav tm="0">
                                          <p:val>
                                            <p:strVal val="#ppt_x"/>
                                          </p:val>
                                        </p:tav>
                                        <p:tav tm="100000">
                                          <p:val>
                                            <p:strVal val="#ppt_x"/>
                                          </p:val>
                                        </p:tav>
                                      </p:tavLst>
                                    </p:anim>
                                    <p:anim calcmode="lin" valueType="num">
                                      <p:cBhvr>
                                        <p:cTn id="10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fade">
                                      <p:cBhvr>
                                        <p:cTn id="106" dur="1000"/>
                                        <p:tgtEl>
                                          <p:spTgt spid="59"/>
                                        </p:tgtEl>
                                      </p:cBhvr>
                                    </p:animEffect>
                                    <p:anim calcmode="lin" valueType="num">
                                      <p:cBhvr>
                                        <p:cTn id="107" dur="1000" fill="hold"/>
                                        <p:tgtEl>
                                          <p:spTgt spid="59"/>
                                        </p:tgtEl>
                                        <p:attrNameLst>
                                          <p:attrName>ppt_x</p:attrName>
                                        </p:attrNameLst>
                                      </p:cBhvr>
                                      <p:tavLst>
                                        <p:tav tm="0">
                                          <p:val>
                                            <p:strVal val="#ppt_x"/>
                                          </p:val>
                                        </p:tav>
                                        <p:tav tm="100000">
                                          <p:val>
                                            <p:strVal val="#ppt_x"/>
                                          </p:val>
                                        </p:tav>
                                      </p:tavLst>
                                    </p:anim>
                                    <p:anim calcmode="lin" valueType="num">
                                      <p:cBhvr>
                                        <p:cTn id="108" dur="1000" fill="hold"/>
                                        <p:tgtEl>
                                          <p:spTgt spid="59"/>
                                        </p:tgtEl>
                                        <p:attrNameLst>
                                          <p:attrName>ppt_y</p:attrName>
                                        </p:attrNameLst>
                                      </p:cBhvr>
                                      <p:tavLst>
                                        <p:tav tm="0">
                                          <p:val>
                                            <p:strVal val="#ppt_y+.1"/>
                                          </p:val>
                                        </p:tav>
                                        <p:tav tm="100000">
                                          <p:val>
                                            <p:strVal val="#ppt_y"/>
                                          </p:val>
                                        </p:tav>
                                      </p:tavLst>
                                    </p:anim>
                                  </p:childTnLst>
                                </p:cTn>
                              </p:par>
                              <p:par>
                                <p:cTn id="109" presetID="42" presetClass="entr" presetSubtype="0" fill="hold" nodeType="withEffect">
                                  <p:stCondLst>
                                    <p:cond delay="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1000"/>
                                        <p:tgtEl>
                                          <p:spTgt spid="58"/>
                                        </p:tgtEl>
                                      </p:cBhvr>
                                    </p:animEffect>
                                    <p:anim calcmode="lin" valueType="num">
                                      <p:cBhvr>
                                        <p:cTn id="112" dur="1000" fill="hold"/>
                                        <p:tgtEl>
                                          <p:spTgt spid="58"/>
                                        </p:tgtEl>
                                        <p:attrNameLst>
                                          <p:attrName>ppt_x</p:attrName>
                                        </p:attrNameLst>
                                      </p:cBhvr>
                                      <p:tavLst>
                                        <p:tav tm="0">
                                          <p:val>
                                            <p:strVal val="#ppt_x"/>
                                          </p:val>
                                        </p:tav>
                                        <p:tav tm="100000">
                                          <p:val>
                                            <p:strVal val="#ppt_x"/>
                                          </p:val>
                                        </p:tav>
                                      </p:tavLst>
                                    </p:anim>
                                    <p:anim calcmode="lin" valueType="num">
                                      <p:cBhvr>
                                        <p:cTn id="113"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42" presetClass="entr" presetSubtype="0" fill="hold" grpId="0" nodeType="clickEffect">
                                  <p:stCondLst>
                                    <p:cond delay="0"/>
                                  </p:stCondLst>
                                  <p:childTnLst>
                                    <p:set>
                                      <p:cBhvr>
                                        <p:cTn id="117" dur="1" fill="hold">
                                          <p:stCondLst>
                                            <p:cond delay="0"/>
                                          </p:stCondLst>
                                        </p:cTn>
                                        <p:tgtEl>
                                          <p:spTgt spid="61"/>
                                        </p:tgtEl>
                                        <p:attrNameLst>
                                          <p:attrName>style.visibility</p:attrName>
                                        </p:attrNameLst>
                                      </p:cBhvr>
                                      <p:to>
                                        <p:strVal val="visible"/>
                                      </p:to>
                                    </p:set>
                                    <p:animEffect transition="in" filter="fade">
                                      <p:cBhvr>
                                        <p:cTn id="118" dur="1000"/>
                                        <p:tgtEl>
                                          <p:spTgt spid="61"/>
                                        </p:tgtEl>
                                      </p:cBhvr>
                                    </p:animEffect>
                                    <p:anim calcmode="lin" valueType="num">
                                      <p:cBhvr>
                                        <p:cTn id="119" dur="1000" fill="hold"/>
                                        <p:tgtEl>
                                          <p:spTgt spid="61"/>
                                        </p:tgtEl>
                                        <p:attrNameLst>
                                          <p:attrName>ppt_x</p:attrName>
                                        </p:attrNameLst>
                                      </p:cBhvr>
                                      <p:tavLst>
                                        <p:tav tm="0">
                                          <p:val>
                                            <p:strVal val="#ppt_x"/>
                                          </p:val>
                                        </p:tav>
                                        <p:tav tm="100000">
                                          <p:val>
                                            <p:strVal val="#ppt_x"/>
                                          </p:val>
                                        </p:tav>
                                      </p:tavLst>
                                    </p:anim>
                                    <p:anim calcmode="lin" valueType="num">
                                      <p:cBhvr>
                                        <p:cTn id="120" dur="1000" fill="hold"/>
                                        <p:tgtEl>
                                          <p:spTgt spid="61"/>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60"/>
                                        </p:tgtEl>
                                        <p:attrNameLst>
                                          <p:attrName>style.visibility</p:attrName>
                                        </p:attrNameLst>
                                      </p:cBhvr>
                                      <p:to>
                                        <p:strVal val="visible"/>
                                      </p:to>
                                    </p:set>
                                    <p:animEffect transition="in" filter="fade">
                                      <p:cBhvr>
                                        <p:cTn id="123" dur="1000"/>
                                        <p:tgtEl>
                                          <p:spTgt spid="60"/>
                                        </p:tgtEl>
                                      </p:cBhvr>
                                    </p:animEffect>
                                    <p:anim calcmode="lin" valueType="num">
                                      <p:cBhvr>
                                        <p:cTn id="124" dur="1000" fill="hold"/>
                                        <p:tgtEl>
                                          <p:spTgt spid="60"/>
                                        </p:tgtEl>
                                        <p:attrNameLst>
                                          <p:attrName>ppt_x</p:attrName>
                                        </p:attrNameLst>
                                      </p:cBhvr>
                                      <p:tavLst>
                                        <p:tav tm="0">
                                          <p:val>
                                            <p:strVal val="#ppt_x"/>
                                          </p:val>
                                        </p:tav>
                                        <p:tav tm="100000">
                                          <p:val>
                                            <p:strVal val="#ppt_x"/>
                                          </p:val>
                                        </p:tav>
                                      </p:tavLst>
                                    </p:anim>
                                    <p:anim calcmode="lin" valueType="num">
                                      <p:cBhvr>
                                        <p:cTn id="12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42" presetClass="entr" presetSubtype="0" fill="hold" grpId="0" nodeType="clickEffect">
                                  <p:stCondLst>
                                    <p:cond delay="0"/>
                                  </p:stCondLst>
                                  <p:childTnLst>
                                    <p:set>
                                      <p:cBhvr>
                                        <p:cTn id="129" dur="1" fill="hold">
                                          <p:stCondLst>
                                            <p:cond delay="0"/>
                                          </p:stCondLst>
                                        </p:cTn>
                                        <p:tgtEl>
                                          <p:spTgt spid="57"/>
                                        </p:tgtEl>
                                        <p:attrNameLst>
                                          <p:attrName>style.visibility</p:attrName>
                                        </p:attrNameLst>
                                      </p:cBhvr>
                                      <p:to>
                                        <p:strVal val="visible"/>
                                      </p:to>
                                    </p:set>
                                    <p:animEffect transition="in" filter="fade">
                                      <p:cBhvr>
                                        <p:cTn id="130" dur="1000"/>
                                        <p:tgtEl>
                                          <p:spTgt spid="57"/>
                                        </p:tgtEl>
                                      </p:cBhvr>
                                    </p:animEffect>
                                    <p:anim calcmode="lin" valueType="num">
                                      <p:cBhvr>
                                        <p:cTn id="131" dur="1000" fill="hold"/>
                                        <p:tgtEl>
                                          <p:spTgt spid="57"/>
                                        </p:tgtEl>
                                        <p:attrNameLst>
                                          <p:attrName>ppt_x</p:attrName>
                                        </p:attrNameLst>
                                      </p:cBhvr>
                                      <p:tavLst>
                                        <p:tav tm="0">
                                          <p:val>
                                            <p:strVal val="#ppt_x"/>
                                          </p:val>
                                        </p:tav>
                                        <p:tav tm="100000">
                                          <p:val>
                                            <p:strVal val="#ppt_x"/>
                                          </p:val>
                                        </p:tav>
                                      </p:tavLst>
                                    </p:anim>
                                    <p:anim calcmode="lin" valueType="num">
                                      <p:cBhvr>
                                        <p:cTn id="132" dur="1000" fill="hold"/>
                                        <p:tgtEl>
                                          <p:spTgt spid="57"/>
                                        </p:tgtEl>
                                        <p:attrNameLst>
                                          <p:attrName>ppt_y</p:attrName>
                                        </p:attrNameLst>
                                      </p:cBhvr>
                                      <p:tavLst>
                                        <p:tav tm="0">
                                          <p:val>
                                            <p:strVal val="#ppt_y+.1"/>
                                          </p:val>
                                        </p:tav>
                                        <p:tav tm="100000">
                                          <p:val>
                                            <p:strVal val="#ppt_y"/>
                                          </p:val>
                                        </p:tav>
                                      </p:tavLst>
                                    </p:anim>
                                  </p:childTnLst>
                                </p:cTn>
                              </p:par>
                              <p:par>
                                <p:cTn id="133" presetID="42" presetClass="entr" presetSubtype="0" fill="hold" nodeType="withEffect">
                                  <p:stCondLst>
                                    <p:cond delay="0"/>
                                  </p:stCondLst>
                                  <p:childTnLst>
                                    <p:set>
                                      <p:cBhvr>
                                        <p:cTn id="134" dur="1" fill="hold">
                                          <p:stCondLst>
                                            <p:cond delay="0"/>
                                          </p:stCondLst>
                                        </p:cTn>
                                        <p:tgtEl>
                                          <p:spTgt spid="56"/>
                                        </p:tgtEl>
                                        <p:attrNameLst>
                                          <p:attrName>style.visibility</p:attrName>
                                        </p:attrNameLst>
                                      </p:cBhvr>
                                      <p:to>
                                        <p:strVal val="visible"/>
                                      </p:to>
                                    </p:set>
                                    <p:animEffect transition="in" filter="fade">
                                      <p:cBhvr>
                                        <p:cTn id="135" dur="1000"/>
                                        <p:tgtEl>
                                          <p:spTgt spid="56"/>
                                        </p:tgtEl>
                                      </p:cBhvr>
                                    </p:animEffect>
                                    <p:anim calcmode="lin" valueType="num">
                                      <p:cBhvr>
                                        <p:cTn id="136" dur="1000" fill="hold"/>
                                        <p:tgtEl>
                                          <p:spTgt spid="56"/>
                                        </p:tgtEl>
                                        <p:attrNameLst>
                                          <p:attrName>ppt_x</p:attrName>
                                        </p:attrNameLst>
                                      </p:cBhvr>
                                      <p:tavLst>
                                        <p:tav tm="0">
                                          <p:val>
                                            <p:strVal val="#ppt_x"/>
                                          </p:val>
                                        </p:tav>
                                        <p:tav tm="100000">
                                          <p:val>
                                            <p:strVal val="#ppt_x"/>
                                          </p:val>
                                        </p:tav>
                                      </p:tavLst>
                                    </p:anim>
                                    <p:anim calcmode="lin" valueType="num">
                                      <p:cBhvr>
                                        <p:cTn id="137"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2" presetClass="entr" presetSubtype="0" fill="hold" grpId="0" nodeType="clickEffect">
                                  <p:stCondLst>
                                    <p:cond delay="0"/>
                                  </p:stCondLst>
                                  <p:childTnLst>
                                    <p:set>
                                      <p:cBhvr>
                                        <p:cTn id="141" dur="1" fill="hold">
                                          <p:stCondLst>
                                            <p:cond delay="0"/>
                                          </p:stCondLst>
                                        </p:cTn>
                                        <p:tgtEl>
                                          <p:spTgt spid="65"/>
                                        </p:tgtEl>
                                        <p:attrNameLst>
                                          <p:attrName>style.visibility</p:attrName>
                                        </p:attrNameLst>
                                      </p:cBhvr>
                                      <p:to>
                                        <p:strVal val="visible"/>
                                      </p:to>
                                    </p:set>
                                    <p:animEffect transition="in" filter="fade">
                                      <p:cBhvr>
                                        <p:cTn id="142" dur="1000"/>
                                        <p:tgtEl>
                                          <p:spTgt spid="65"/>
                                        </p:tgtEl>
                                      </p:cBhvr>
                                    </p:animEffect>
                                    <p:anim calcmode="lin" valueType="num">
                                      <p:cBhvr>
                                        <p:cTn id="143" dur="1000" fill="hold"/>
                                        <p:tgtEl>
                                          <p:spTgt spid="65"/>
                                        </p:tgtEl>
                                        <p:attrNameLst>
                                          <p:attrName>ppt_x</p:attrName>
                                        </p:attrNameLst>
                                      </p:cBhvr>
                                      <p:tavLst>
                                        <p:tav tm="0">
                                          <p:val>
                                            <p:strVal val="#ppt_x"/>
                                          </p:val>
                                        </p:tav>
                                        <p:tav tm="100000">
                                          <p:val>
                                            <p:strVal val="#ppt_x"/>
                                          </p:val>
                                        </p:tav>
                                      </p:tavLst>
                                    </p:anim>
                                    <p:anim calcmode="lin" valueType="num">
                                      <p:cBhvr>
                                        <p:cTn id="144" dur="1000" fill="hold"/>
                                        <p:tgtEl>
                                          <p:spTgt spid="65"/>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1000"/>
                                        <p:tgtEl>
                                          <p:spTgt spid="64"/>
                                        </p:tgtEl>
                                      </p:cBhvr>
                                    </p:animEffect>
                                    <p:anim calcmode="lin" valueType="num">
                                      <p:cBhvr>
                                        <p:cTn id="148" dur="1000" fill="hold"/>
                                        <p:tgtEl>
                                          <p:spTgt spid="64"/>
                                        </p:tgtEl>
                                        <p:attrNameLst>
                                          <p:attrName>ppt_x</p:attrName>
                                        </p:attrNameLst>
                                      </p:cBhvr>
                                      <p:tavLst>
                                        <p:tav tm="0">
                                          <p:val>
                                            <p:strVal val="#ppt_x"/>
                                          </p:val>
                                        </p:tav>
                                        <p:tav tm="100000">
                                          <p:val>
                                            <p:strVal val="#ppt_x"/>
                                          </p:val>
                                        </p:tav>
                                      </p:tavLst>
                                    </p:anim>
                                    <p:anim calcmode="lin" valueType="num">
                                      <p:cBhvr>
                                        <p:cTn id="14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5" grpId="0"/>
      <p:bldP spid="37" grpId="0"/>
      <p:bldP spid="39" grpId="0"/>
      <p:bldP spid="41" grpId="0"/>
      <p:bldP spid="43" grpId="0"/>
      <p:bldP spid="45" grpId="0"/>
      <p:bldP spid="47" grpId="0"/>
      <p:bldP spid="57" grpId="0"/>
      <p:bldP spid="59" grpId="0"/>
      <p:bldP spid="61" grpId="0"/>
      <p:bldP spid="63" grpId="0"/>
      <p:bldP spid="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p:cNvPicPr>
            <a:picLocks noChangeAspect="1"/>
          </p:cNvPicPr>
          <p:nvPr/>
        </p:nvPicPr>
        <p:blipFill>
          <a:blip r:embed="rId2"/>
          <a:stretch>
            <a:fillRect/>
          </a:stretch>
        </p:blipFill>
        <p:spPr>
          <a:xfrm>
            <a:off x="8018356" y="584415"/>
            <a:ext cx="4173644" cy="3206750"/>
          </a:xfrm>
          <a:prstGeom prst="rect">
            <a:avLst/>
          </a:prstGeom>
        </p:spPr>
      </p:pic>
      <p:sp>
        <p:nvSpPr>
          <p:cNvPr id="2" name="Titel 1"/>
          <p:cNvSpPr>
            <a:spLocks noGrp="1"/>
          </p:cNvSpPr>
          <p:nvPr>
            <p:ph type="title"/>
          </p:nvPr>
        </p:nvSpPr>
        <p:spPr/>
        <p:txBody>
          <a:bodyPr/>
          <a:lstStyle/>
          <a:p>
            <a:r>
              <a:rPr lang="nl-NL" dirty="0"/>
              <a:t>3 type innovaties: product, markt, proces</a:t>
            </a:r>
          </a:p>
        </p:txBody>
      </p:sp>
      <p:sp>
        <p:nvSpPr>
          <p:cNvPr id="3" name="Tijdelijke aanduiding voor tekst 2"/>
          <p:cNvSpPr>
            <a:spLocks noGrp="1"/>
          </p:cNvSpPr>
          <p:nvPr>
            <p:ph type="body" sz="quarter" idx="11"/>
          </p:nvPr>
        </p:nvSpPr>
        <p:spPr/>
        <p:txBody>
          <a:bodyPr>
            <a:normAutofit fontScale="92500" lnSpcReduction="20000"/>
          </a:bodyPr>
          <a:lstStyle/>
          <a:p>
            <a:r>
              <a:rPr lang="nl-NL" dirty="0"/>
              <a:t>Innovatieradar: wat, wie, hoe, waar</a:t>
            </a:r>
          </a:p>
          <a:p>
            <a:pPr marL="0" indent="0">
              <a:buNone/>
            </a:pPr>
            <a:r>
              <a:rPr lang="nl-NL" sz="1200" dirty="0"/>
              <a:t>Bron: </a:t>
            </a:r>
            <a:r>
              <a:rPr lang="nl-NL" sz="1200" dirty="0" err="1">
                <a:hlinkClick r:id="rId3"/>
              </a:rPr>
              <a:t>https</a:t>
            </a:r>
            <a:r>
              <a:rPr lang="nl-NL" sz="1200" dirty="0">
                <a:hlinkClick r:id="rId3"/>
              </a:rPr>
              <a:t>://</a:t>
            </a:r>
            <a:r>
              <a:rPr lang="nl-NL" sz="1200" dirty="0" err="1">
                <a:hlinkClick r:id="rId3"/>
              </a:rPr>
              <a:t>sloanreview.mit.edu</a:t>
            </a:r>
            <a:r>
              <a:rPr lang="nl-NL" sz="1200" dirty="0">
                <a:hlinkClick r:id="rId3"/>
              </a:rPr>
              <a:t>/</a:t>
            </a:r>
            <a:r>
              <a:rPr lang="nl-NL" sz="1200" dirty="0" err="1">
                <a:hlinkClick r:id="rId3"/>
              </a:rPr>
              <a:t>article</a:t>
            </a:r>
            <a:r>
              <a:rPr lang="nl-NL" sz="1200" dirty="0">
                <a:hlinkClick r:id="rId3"/>
              </a:rPr>
              <a:t>/the-different-</a:t>
            </a:r>
            <a:r>
              <a:rPr lang="nl-NL" sz="1200" dirty="0" err="1">
                <a:hlinkClick r:id="rId3"/>
              </a:rPr>
              <a:t>ways</a:t>
            </a:r>
            <a:r>
              <a:rPr lang="nl-NL" sz="1200" dirty="0">
                <a:hlinkClick r:id="rId3"/>
              </a:rPr>
              <a:t>-</a:t>
            </a:r>
            <a:r>
              <a:rPr lang="nl-NL" sz="1200" dirty="0" err="1">
                <a:hlinkClick r:id="rId3"/>
              </a:rPr>
              <a:t>for</a:t>
            </a:r>
            <a:r>
              <a:rPr lang="nl-NL" sz="1200" dirty="0">
                <a:hlinkClick r:id="rId3"/>
              </a:rPr>
              <a:t>-companies-</a:t>
            </a:r>
            <a:r>
              <a:rPr lang="nl-NL" sz="1200" dirty="0" err="1">
                <a:hlinkClick r:id="rId3"/>
              </a:rPr>
              <a:t>to</a:t>
            </a:r>
            <a:r>
              <a:rPr lang="nl-NL" sz="1200" dirty="0">
                <a:hlinkClick r:id="rId3"/>
              </a:rPr>
              <a:t>-</a:t>
            </a:r>
            <a:r>
              <a:rPr lang="nl-NL" sz="1200" dirty="0" err="1">
                <a:hlinkClick r:id="rId3"/>
              </a:rPr>
              <a:t>innovate</a:t>
            </a:r>
            <a:r>
              <a:rPr lang="nl-NL" sz="1200" dirty="0">
                <a:hlinkClick r:id="rId3"/>
              </a:rPr>
              <a:t>/</a:t>
            </a:r>
            <a:endParaRPr lang="nl-NL" sz="1200" dirty="0"/>
          </a:p>
          <a:p>
            <a:pPr marL="0" indent="0">
              <a:buNone/>
            </a:pPr>
            <a:endParaRPr lang="nl-NL" dirty="0"/>
          </a:p>
          <a:p>
            <a:r>
              <a:rPr lang="nl-NL" dirty="0"/>
              <a:t>Bedrijfsmodelleninnovaties: </a:t>
            </a:r>
          </a:p>
          <a:p>
            <a:pPr marL="0" indent="0">
              <a:buNone/>
            </a:pPr>
            <a:r>
              <a:rPr lang="nl-NL" dirty="0"/>
              <a:t>waarde creëren, leveren en veiligstellen</a:t>
            </a:r>
          </a:p>
          <a:p>
            <a:endParaRPr lang="nl-NL" dirty="0"/>
          </a:p>
          <a:p>
            <a:r>
              <a:rPr lang="nl-NL" dirty="0"/>
              <a:t>Belangrijke kenmerken van nieuwe succesvolle bedrijfsmodellen zijn:</a:t>
            </a:r>
          </a:p>
          <a:p>
            <a:pPr lvl="1"/>
            <a:r>
              <a:rPr lang="nl-NL" dirty="0"/>
              <a:t>Personalisatie</a:t>
            </a:r>
          </a:p>
          <a:p>
            <a:pPr lvl="1"/>
            <a:r>
              <a:rPr lang="nl-NL" dirty="0"/>
              <a:t>Gesloten kringloop</a:t>
            </a:r>
          </a:p>
          <a:p>
            <a:pPr lvl="1"/>
            <a:r>
              <a:rPr lang="nl-NL" dirty="0"/>
              <a:t>Delen van bezittingen</a:t>
            </a:r>
          </a:p>
          <a:p>
            <a:pPr lvl="1"/>
            <a:r>
              <a:rPr lang="nl-NL" dirty="0"/>
              <a:t>Prijs gebaseerd op gebruik</a:t>
            </a:r>
          </a:p>
          <a:p>
            <a:pPr lvl="1"/>
            <a:r>
              <a:rPr lang="nl-NL" dirty="0"/>
              <a:t>Samenwerking met partners</a:t>
            </a:r>
          </a:p>
          <a:p>
            <a:pPr lvl="1"/>
            <a:r>
              <a:rPr lang="nl-NL" dirty="0"/>
              <a:t>Flexibele organisatie</a:t>
            </a:r>
          </a:p>
          <a:p>
            <a:endParaRPr lang="nl-NL" dirty="0"/>
          </a:p>
          <a:p>
            <a:endParaRPr lang="nl-NL" dirty="0"/>
          </a:p>
          <a:p>
            <a:endParaRPr lang="nl-NL" dirty="0"/>
          </a:p>
          <a:p>
            <a:endParaRPr lang="nl-NL" dirty="0"/>
          </a:p>
        </p:txBody>
      </p:sp>
      <p:sp>
        <p:nvSpPr>
          <p:cNvPr id="5" name="Tekstvak 4"/>
          <p:cNvSpPr txBox="1"/>
          <p:nvPr/>
        </p:nvSpPr>
        <p:spPr>
          <a:xfrm>
            <a:off x="949486" y="6492992"/>
            <a:ext cx="4641866" cy="276999"/>
          </a:xfrm>
          <a:prstGeom prst="rect">
            <a:avLst/>
          </a:prstGeom>
          <a:noFill/>
        </p:spPr>
        <p:txBody>
          <a:bodyPr wrap="none" rtlCol="0">
            <a:spAutoFit/>
          </a:bodyPr>
          <a:lstStyle/>
          <a:p>
            <a:r>
              <a:rPr lang="nl-NL" sz="1200" dirty="0"/>
              <a:t>Bron: Innovatiemanagement, </a:t>
            </a:r>
            <a:r>
              <a:rPr lang="nl-NL" sz="1200" dirty="0" err="1"/>
              <a:t>Eelko</a:t>
            </a:r>
            <a:r>
              <a:rPr lang="nl-NL" sz="1200" dirty="0"/>
              <a:t> Huizingh, 2019, pagina 43-53 </a:t>
            </a:r>
          </a:p>
        </p:txBody>
      </p:sp>
    </p:spTree>
    <p:extLst>
      <p:ext uri="{BB962C8B-B14F-4D97-AF65-F5344CB8AC3E}">
        <p14:creationId xmlns:p14="http://schemas.microsoft.com/office/powerpoint/2010/main" val="764556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Levenscyclus product en innovatie </a:t>
            </a:r>
            <a:r>
              <a:rPr lang="nl-NL" sz="1600" dirty="0"/>
              <a:t>(pag. 58-60 INNOVATIEMNGT E. HUIZINGH)</a:t>
            </a:r>
          </a:p>
        </p:txBody>
      </p:sp>
      <p:sp>
        <p:nvSpPr>
          <p:cNvPr id="3" name="Tijdelijke aanduiding voor tekst 2"/>
          <p:cNvSpPr>
            <a:spLocks noGrp="1"/>
          </p:cNvSpPr>
          <p:nvPr>
            <p:ph type="body" sz="quarter" idx="11"/>
          </p:nvPr>
        </p:nvSpPr>
        <p:spPr/>
        <p:txBody>
          <a:bodyPr>
            <a:normAutofit/>
          </a:bodyPr>
          <a:lstStyle/>
          <a:p>
            <a:r>
              <a:rPr lang="nl-NL" dirty="0"/>
              <a:t>Ontwikkeling en marktintroductie van product (productinnovatie)</a:t>
            </a:r>
          </a:p>
          <a:p>
            <a:r>
              <a:rPr lang="nl-NL" dirty="0"/>
              <a:t>Productverbetering</a:t>
            </a:r>
          </a:p>
          <a:p>
            <a:r>
              <a:rPr lang="nl-NL" dirty="0"/>
              <a:t>Productvarianten voor diverse marktsegmenten</a:t>
            </a:r>
          </a:p>
          <a:p>
            <a:r>
              <a:rPr lang="nl-NL" dirty="0"/>
              <a:t>Stabilisatie product en markt &gt; Standaardisatie en kostenbeheersing (procesinnovatie)</a:t>
            </a:r>
          </a:p>
          <a:p>
            <a:r>
              <a:rPr lang="nl-NL" dirty="0"/>
              <a:t>Nieuwe technologie &gt; productverbetering</a:t>
            </a:r>
          </a:p>
          <a:p>
            <a:endParaRPr lang="nl-NL" dirty="0"/>
          </a:p>
          <a:p>
            <a:r>
              <a:rPr lang="nl-NL" dirty="0"/>
              <a:t>Product- &amp; Markt- en procesinnovaties hangen samen. Nieuw product voor nieuwe doelgroep met nieuw proces brengt </a:t>
            </a:r>
            <a:r>
              <a:rPr lang="nl-NL" i="1" dirty="0"/>
              <a:t>groot risico </a:t>
            </a:r>
            <a:r>
              <a:rPr lang="nl-NL" dirty="0"/>
              <a:t>met zich mee.</a:t>
            </a:r>
          </a:p>
          <a:p>
            <a:r>
              <a:rPr lang="nl-NL" dirty="0"/>
              <a:t>Schaalbaarheid</a:t>
            </a:r>
          </a:p>
        </p:txBody>
      </p:sp>
    </p:spTree>
    <p:extLst>
      <p:ext uri="{BB962C8B-B14F-4D97-AF65-F5344CB8AC3E}">
        <p14:creationId xmlns:p14="http://schemas.microsoft.com/office/powerpoint/2010/main" val="1738395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Les1: winnende technologie is goed, niet de beste</a:t>
            </a:r>
          </a:p>
        </p:txBody>
      </p:sp>
      <p:pic>
        <p:nvPicPr>
          <p:cNvPr id="4" name="Afbeelding 3"/>
          <p:cNvPicPr>
            <a:picLocks noChangeAspect="1"/>
          </p:cNvPicPr>
          <p:nvPr/>
        </p:nvPicPr>
        <p:blipFill>
          <a:blip r:embed="rId2"/>
          <a:stretch>
            <a:fillRect/>
          </a:stretch>
        </p:blipFill>
        <p:spPr>
          <a:xfrm>
            <a:off x="838200" y="1942888"/>
            <a:ext cx="6915036" cy="4651184"/>
          </a:xfrm>
          <a:prstGeom prst="rect">
            <a:avLst/>
          </a:prstGeom>
        </p:spPr>
      </p:pic>
      <p:sp>
        <p:nvSpPr>
          <p:cNvPr id="5" name="Tekstvak 4"/>
          <p:cNvSpPr txBox="1"/>
          <p:nvPr/>
        </p:nvSpPr>
        <p:spPr>
          <a:xfrm>
            <a:off x="7753237" y="2111422"/>
            <a:ext cx="3906884" cy="1692771"/>
          </a:xfrm>
          <a:prstGeom prst="rect">
            <a:avLst/>
          </a:prstGeom>
          <a:noFill/>
        </p:spPr>
        <p:txBody>
          <a:bodyPr wrap="square" rtlCol="0">
            <a:spAutoFit/>
          </a:bodyPr>
          <a:lstStyle/>
          <a:p>
            <a:r>
              <a:rPr lang="nl-NL" dirty="0"/>
              <a:t>Casus met Videorecorder: VHS (JVC), Betamax (Sony) en Video 200 (Philips): </a:t>
            </a:r>
            <a:r>
              <a:rPr lang="nl-NL" dirty="0" err="1"/>
              <a:t>electronica.infonu.nl</a:t>
            </a:r>
            <a:r>
              <a:rPr lang="nl-NL" dirty="0"/>
              <a:t>: hoe VHS kon winnen van Betamax (</a:t>
            </a:r>
            <a:r>
              <a:rPr lang="nl-NL" sz="1400" dirty="0"/>
              <a:t>welke aspecten zijn voor een klant belangrijk om te kiezen voor een nieuw product?).</a:t>
            </a:r>
          </a:p>
        </p:txBody>
      </p:sp>
    </p:spTree>
    <p:extLst>
      <p:ext uri="{BB962C8B-B14F-4D97-AF65-F5344CB8AC3E}">
        <p14:creationId xmlns:p14="http://schemas.microsoft.com/office/powerpoint/2010/main" val="2872521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838200" y="365129"/>
            <a:ext cx="10515600" cy="663505"/>
          </a:xfrm>
        </p:spPr>
        <p:txBody>
          <a:bodyPr/>
          <a:lstStyle/>
          <a:p>
            <a:r>
              <a:rPr lang="nl-NL" dirty="0"/>
              <a:t>Opdracht 1 - presenteer BMC en </a:t>
            </a:r>
            <a:r>
              <a:rPr lang="nl-NL" dirty="0" err="1"/>
              <a:t>waardebod</a:t>
            </a:r>
            <a:endParaRPr lang="nl-NL" dirty="0"/>
          </a:p>
        </p:txBody>
      </p:sp>
      <p:sp>
        <p:nvSpPr>
          <p:cNvPr id="5" name="Tijdelijke aanduiding voor tekst 4"/>
          <p:cNvSpPr>
            <a:spLocks noGrp="1"/>
          </p:cNvSpPr>
          <p:nvPr>
            <p:ph type="body" sz="quarter" idx="11"/>
          </p:nvPr>
        </p:nvSpPr>
        <p:spPr>
          <a:xfrm>
            <a:off x="838200" y="1264372"/>
            <a:ext cx="10515600" cy="4873669"/>
          </a:xfrm>
        </p:spPr>
        <p:txBody>
          <a:bodyPr>
            <a:normAutofit/>
          </a:bodyPr>
          <a:lstStyle/>
          <a:p>
            <a:pPr marL="0" indent="0" algn="ctr">
              <a:buNone/>
            </a:pPr>
            <a:endParaRPr lang="nl-NL" dirty="0">
              <a:solidFill>
                <a:schemeClr val="tx1">
                  <a:lumMod val="50000"/>
                  <a:lumOff val="50000"/>
                </a:schemeClr>
              </a:solidFill>
            </a:endParaRPr>
          </a:p>
          <a:p>
            <a:pPr marL="0" indent="0">
              <a:buNone/>
            </a:pPr>
            <a:r>
              <a:rPr lang="nl-NL" dirty="0">
                <a:solidFill>
                  <a:schemeClr val="tx1">
                    <a:lumMod val="50000"/>
                    <a:lumOff val="50000"/>
                  </a:schemeClr>
                </a:solidFill>
              </a:rPr>
              <a:t>Wat beoogt de projectorganisatie te bereiken met de innovatie? Hoe verandert het </a:t>
            </a:r>
            <a:r>
              <a:rPr lang="nl-NL" dirty="0" err="1">
                <a:solidFill>
                  <a:schemeClr val="tx1">
                    <a:lumMod val="50000"/>
                    <a:lumOff val="50000"/>
                  </a:schemeClr>
                </a:solidFill>
              </a:rPr>
              <a:t>waardebod</a:t>
            </a:r>
            <a:r>
              <a:rPr lang="nl-NL" dirty="0">
                <a:solidFill>
                  <a:schemeClr val="tx1">
                    <a:lumMod val="50000"/>
                    <a:lumOff val="50000"/>
                  </a:schemeClr>
                </a:solidFill>
              </a:rPr>
              <a:t>? </a:t>
            </a:r>
          </a:p>
          <a:p>
            <a:pPr marL="0" indent="0">
              <a:buNone/>
            </a:pPr>
            <a:endParaRPr lang="nl-NL" dirty="0">
              <a:solidFill>
                <a:schemeClr val="tx1">
                  <a:lumMod val="50000"/>
                  <a:lumOff val="50000"/>
                </a:schemeClr>
              </a:solidFill>
            </a:endParaRPr>
          </a:p>
          <a:p>
            <a:pPr marL="0" indent="0">
              <a:buNone/>
            </a:pPr>
            <a:r>
              <a:rPr lang="nl-NL" dirty="0">
                <a:solidFill>
                  <a:schemeClr val="tx1">
                    <a:lumMod val="50000"/>
                    <a:lumOff val="50000"/>
                  </a:schemeClr>
                </a:solidFill>
              </a:rPr>
              <a:t>Maak duidelijk wat er als gevolg van de innovatie wijzigt in het BMC. </a:t>
            </a:r>
          </a:p>
          <a:p>
            <a:pPr marL="0" indent="0">
              <a:buNone/>
            </a:pPr>
            <a:endParaRPr lang="nl-NL" dirty="0">
              <a:solidFill>
                <a:schemeClr val="tx1">
                  <a:lumMod val="50000"/>
                  <a:lumOff val="50000"/>
                </a:schemeClr>
              </a:solidFill>
            </a:endParaRPr>
          </a:p>
          <a:p>
            <a:pPr marL="0" indent="0">
              <a:buNone/>
            </a:pPr>
            <a:r>
              <a:rPr lang="nl-NL" dirty="0">
                <a:solidFill>
                  <a:schemeClr val="tx1">
                    <a:lumMod val="50000"/>
                    <a:lumOff val="50000"/>
                  </a:schemeClr>
                </a:solidFill>
              </a:rPr>
              <a:t>Wat zijn de mogelijke kansen &amp; bedreigingen van deze innovatie?</a:t>
            </a:r>
          </a:p>
          <a:p>
            <a:pPr marL="0" indent="0">
              <a:buNone/>
            </a:pPr>
            <a:endParaRPr lang="nl-NL" dirty="0">
              <a:solidFill>
                <a:schemeClr val="tx1">
                  <a:lumMod val="50000"/>
                  <a:lumOff val="50000"/>
                </a:schemeClr>
              </a:solidFill>
            </a:endParaRPr>
          </a:p>
          <a:p>
            <a:pPr marL="0" indent="0">
              <a:buNone/>
            </a:pPr>
            <a:r>
              <a:rPr lang="nl-NL" dirty="0">
                <a:solidFill>
                  <a:schemeClr val="tx1">
                    <a:lumMod val="50000"/>
                    <a:lumOff val="50000"/>
                  </a:schemeClr>
                </a:solidFill>
              </a:rPr>
              <a:t>Wie zijn de mogelijke Ultimate </a:t>
            </a:r>
            <a:r>
              <a:rPr lang="nl-NL" dirty="0" err="1">
                <a:solidFill>
                  <a:schemeClr val="tx1">
                    <a:lumMod val="50000"/>
                    <a:lumOff val="50000"/>
                  </a:schemeClr>
                </a:solidFill>
              </a:rPr>
              <a:t>Beneficiairy</a:t>
            </a:r>
            <a:r>
              <a:rPr lang="nl-NL" dirty="0">
                <a:solidFill>
                  <a:schemeClr val="tx1">
                    <a:lumMod val="50000"/>
                    <a:lumOff val="50000"/>
                  </a:schemeClr>
                </a:solidFill>
              </a:rPr>
              <a:t> (UBO) en Non-</a:t>
            </a:r>
            <a:r>
              <a:rPr lang="nl-NL" dirty="0" err="1">
                <a:solidFill>
                  <a:schemeClr val="tx1">
                    <a:lumMod val="50000"/>
                    <a:lumOff val="50000"/>
                  </a:schemeClr>
                </a:solidFill>
              </a:rPr>
              <a:t>Beneficiairy</a:t>
            </a:r>
            <a:r>
              <a:rPr lang="nl-NL" dirty="0">
                <a:solidFill>
                  <a:schemeClr val="tx1">
                    <a:lumMod val="50000"/>
                    <a:lumOff val="50000"/>
                  </a:schemeClr>
                </a:solidFill>
              </a:rPr>
              <a:t> (</a:t>
            </a:r>
            <a:r>
              <a:rPr lang="nl-NL" dirty="0" err="1">
                <a:solidFill>
                  <a:schemeClr val="tx1">
                    <a:lumMod val="50000"/>
                    <a:lumOff val="50000"/>
                  </a:schemeClr>
                </a:solidFill>
              </a:rPr>
              <a:t>nUBO</a:t>
            </a:r>
            <a:r>
              <a:rPr lang="nl-NL" dirty="0">
                <a:solidFill>
                  <a:schemeClr val="tx1">
                    <a:lumMod val="50000"/>
                    <a:lumOff val="50000"/>
                  </a:schemeClr>
                </a:solidFill>
              </a:rPr>
              <a:t>) van deze innovatie?</a:t>
            </a:r>
          </a:p>
        </p:txBody>
      </p:sp>
    </p:spTree>
    <p:extLst>
      <p:ext uri="{BB962C8B-B14F-4D97-AF65-F5344CB8AC3E}">
        <p14:creationId xmlns:p14="http://schemas.microsoft.com/office/powerpoint/2010/main" val="343361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Afbeelding 9">
            <a:hlinkClick r:id="rId2" action="ppaction://hlinksldjump"/>
            <a:extLst>
              <a:ext uri="{FF2B5EF4-FFF2-40B4-BE49-F238E27FC236}">
                <a16:creationId xmlns:a16="http://schemas.microsoft.com/office/drawing/2014/main" id="{DACDF86D-0DAE-6348-ABB8-3EBBDB3160C5}"/>
              </a:ext>
            </a:extLst>
          </p:cNvPr>
          <p:cNvPicPr>
            <a:picLocks noChangeAspect="1"/>
          </p:cNvPicPr>
          <p:nvPr/>
        </p:nvPicPr>
        <p:blipFill>
          <a:blip r:embed="rId3"/>
          <a:stretch>
            <a:fillRect/>
          </a:stretch>
        </p:blipFill>
        <p:spPr>
          <a:xfrm>
            <a:off x="5716248" y="5031821"/>
            <a:ext cx="759504" cy="535269"/>
          </a:xfrm>
          <a:prstGeom prst="rect">
            <a:avLst/>
          </a:prstGeom>
        </p:spPr>
      </p:pic>
      <p:sp>
        <p:nvSpPr>
          <p:cNvPr id="8" name="Titel 7"/>
          <p:cNvSpPr>
            <a:spLocks noGrp="1"/>
          </p:cNvSpPr>
          <p:nvPr>
            <p:ph type="title"/>
          </p:nvPr>
        </p:nvSpPr>
        <p:spPr>
          <a:xfrm>
            <a:off x="250444" y="206564"/>
            <a:ext cx="10515600" cy="317129"/>
          </a:xfrm>
        </p:spPr>
        <p:txBody>
          <a:bodyPr>
            <a:normAutofit fontScale="90000"/>
          </a:bodyPr>
          <a:lstStyle/>
          <a:p>
            <a:r>
              <a:rPr lang="nl-NL" dirty="0"/>
              <a:t>De 3 belangrijkste modellen</a:t>
            </a:r>
          </a:p>
        </p:txBody>
      </p:sp>
      <p:pic>
        <p:nvPicPr>
          <p:cNvPr id="5" name="Afbeelding 4">
            <a:hlinkClick r:id="rId4" action="ppaction://hlinksldjump"/>
          </p:cNvPr>
          <p:cNvPicPr>
            <a:picLocks noChangeAspect="1"/>
          </p:cNvPicPr>
          <p:nvPr/>
        </p:nvPicPr>
        <p:blipFill>
          <a:blip r:embed="rId5"/>
          <a:stretch>
            <a:fillRect/>
          </a:stretch>
        </p:blipFill>
        <p:spPr>
          <a:xfrm>
            <a:off x="3365997" y="1025856"/>
            <a:ext cx="5198809" cy="2975221"/>
          </a:xfrm>
          <a:prstGeom prst="rect">
            <a:avLst/>
          </a:prstGeom>
        </p:spPr>
      </p:pic>
      <p:sp>
        <p:nvSpPr>
          <p:cNvPr id="6" name="Rechthoek 5"/>
          <p:cNvSpPr/>
          <p:nvPr/>
        </p:nvSpPr>
        <p:spPr>
          <a:xfrm>
            <a:off x="329141" y="4073962"/>
            <a:ext cx="3953081" cy="405144"/>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Value </a:t>
            </a:r>
            <a:r>
              <a:rPr lang="nl-NL" b="1" dirty="0" err="1"/>
              <a:t>Proposition</a:t>
            </a:r>
            <a:endParaRPr lang="nl-NL" b="1" dirty="0"/>
          </a:p>
        </p:txBody>
      </p:sp>
      <p:sp>
        <p:nvSpPr>
          <p:cNvPr id="7" name="Rechthoek 6"/>
          <p:cNvSpPr/>
          <p:nvPr/>
        </p:nvSpPr>
        <p:spPr>
          <a:xfrm>
            <a:off x="7777270" y="4053557"/>
            <a:ext cx="3832523" cy="411605"/>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Value </a:t>
            </a:r>
            <a:r>
              <a:rPr lang="nl-NL" b="1" dirty="0" err="1"/>
              <a:t>Realisation</a:t>
            </a:r>
            <a:endParaRPr lang="nl-NL" b="1" dirty="0"/>
          </a:p>
        </p:txBody>
      </p:sp>
      <p:sp>
        <p:nvSpPr>
          <p:cNvPr id="11" name="Rechthoek 10"/>
          <p:cNvSpPr/>
          <p:nvPr/>
        </p:nvSpPr>
        <p:spPr>
          <a:xfrm>
            <a:off x="0" y="598288"/>
            <a:ext cx="12192000" cy="356810"/>
          </a:xfrm>
          <a:prstGeom prst="rect">
            <a:avLst/>
          </a:prstGeom>
          <a:solidFill>
            <a:srgbClr val="E5085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a:t>Business Model Canvas</a:t>
            </a:r>
          </a:p>
        </p:txBody>
      </p:sp>
      <p:pic>
        <p:nvPicPr>
          <p:cNvPr id="12" name="Afbeelding 11">
            <a:hlinkClick r:id="rId6" action="ppaction://hlinksldjump"/>
          </p:cNvPr>
          <p:cNvPicPr>
            <a:picLocks noChangeAspect="1"/>
          </p:cNvPicPr>
          <p:nvPr/>
        </p:nvPicPr>
        <p:blipFill>
          <a:blip r:embed="rId7"/>
          <a:stretch>
            <a:fillRect/>
          </a:stretch>
        </p:blipFill>
        <p:spPr>
          <a:xfrm>
            <a:off x="329141" y="4615554"/>
            <a:ext cx="3845027" cy="1977705"/>
          </a:xfrm>
          <a:prstGeom prst="rect">
            <a:avLst/>
          </a:prstGeom>
        </p:spPr>
      </p:pic>
      <p:pic>
        <p:nvPicPr>
          <p:cNvPr id="13" name="Afbeelding 12">
            <a:hlinkClick r:id="rId8" action="ppaction://hlinksldjump"/>
          </p:cNvPr>
          <p:cNvPicPr>
            <a:picLocks noChangeAspect="1"/>
          </p:cNvPicPr>
          <p:nvPr/>
        </p:nvPicPr>
        <p:blipFill>
          <a:blip r:embed="rId3"/>
          <a:stretch>
            <a:fillRect/>
          </a:stretch>
        </p:blipFill>
        <p:spPr>
          <a:xfrm>
            <a:off x="7983010" y="4465162"/>
            <a:ext cx="3228842" cy="2275564"/>
          </a:xfrm>
          <a:prstGeom prst="rect">
            <a:avLst/>
          </a:prstGeom>
        </p:spPr>
      </p:pic>
      <p:pic>
        <p:nvPicPr>
          <p:cNvPr id="3" name="Afbeelding 2">
            <a:hlinkClick r:id="rId9" action="ppaction://hlinksldjump"/>
            <a:extLst>
              <a:ext uri="{FF2B5EF4-FFF2-40B4-BE49-F238E27FC236}">
                <a16:creationId xmlns:a16="http://schemas.microsoft.com/office/drawing/2014/main" id="{5D25A2A2-CF2C-7E46-9C3F-83F906B53B08}"/>
              </a:ext>
            </a:extLst>
          </p:cNvPr>
          <p:cNvPicPr>
            <a:picLocks noChangeAspect="1"/>
          </p:cNvPicPr>
          <p:nvPr/>
        </p:nvPicPr>
        <p:blipFill>
          <a:blip r:embed="rId10"/>
          <a:stretch>
            <a:fillRect/>
          </a:stretch>
        </p:blipFill>
        <p:spPr>
          <a:xfrm>
            <a:off x="4612549" y="4339200"/>
            <a:ext cx="2932079" cy="1920512"/>
          </a:xfrm>
          <a:prstGeom prst="rect">
            <a:avLst/>
          </a:prstGeom>
        </p:spPr>
      </p:pic>
    </p:spTree>
    <p:extLst>
      <p:ext uri="{BB962C8B-B14F-4D97-AF65-F5344CB8AC3E}">
        <p14:creationId xmlns:p14="http://schemas.microsoft.com/office/powerpoint/2010/main" val="418997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a:xfrm>
            <a:off x="250444" y="206564"/>
            <a:ext cx="10515600" cy="317129"/>
          </a:xfrm>
        </p:spPr>
        <p:txBody>
          <a:bodyPr>
            <a:normAutofit fontScale="90000"/>
          </a:bodyPr>
          <a:lstStyle/>
          <a:p>
            <a:r>
              <a:rPr lang="nl-NL" dirty="0"/>
              <a:t>Het operationele model volgens TOM</a:t>
            </a:r>
            <a:r>
              <a:rPr lang="nl-NL" baseline="30000" dirty="0"/>
              <a:t>3©</a:t>
            </a:r>
          </a:p>
        </p:txBody>
      </p:sp>
      <p:sp>
        <p:nvSpPr>
          <p:cNvPr id="15" name="Rechthoek 14"/>
          <p:cNvSpPr/>
          <p:nvPr/>
        </p:nvSpPr>
        <p:spPr>
          <a:xfrm>
            <a:off x="461808" y="4065201"/>
            <a:ext cx="11093894" cy="2400657"/>
          </a:xfrm>
          <a:prstGeom prst="rect">
            <a:avLst/>
          </a:prstGeom>
        </p:spPr>
        <p:txBody>
          <a:bodyPr wrap="square">
            <a:spAutoFit/>
          </a:bodyPr>
          <a:lstStyle/>
          <a:p>
            <a:r>
              <a:rPr lang="nl-NL" sz="1500" dirty="0"/>
              <a:t>De methode is ontwikkeld om snel inzicht te krijgen in operationele organisaties of om tot een efficiënt ontwerp en ontwikkeling van organisaties te komen. </a:t>
            </a:r>
          </a:p>
          <a:p>
            <a:r>
              <a:rPr lang="nl-NL" sz="1500" dirty="0"/>
              <a:t> </a:t>
            </a:r>
          </a:p>
          <a:p>
            <a:r>
              <a:rPr lang="nl-NL" sz="1500" dirty="0"/>
              <a:t>Het uitgangspunt binnen deze methodiek is dat een organisatie bestaat uit een samenwerking van Mens, Machine en Methode.  Deze samenwerking scharniert over de 3 lagen van bedrijfsstrategie, tactische aansturing en operationele uitvoering. Voor een optimale operationele </a:t>
            </a:r>
            <a:r>
              <a:rPr lang="nl-NL" sz="1500" i="1" dirty="0"/>
              <a:t>delivery</a:t>
            </a:r>
            <a:r>
              <a:rPr lang="nl-NL" sz="1500" dirty="0"/>
              <a:t> bewegen de negen domeinen flexibel en in harmonie met elkaar. Hierbij is het een belangrijk gegeven dat alle vlakken en alle niveaus invloed op elkaar hebben en elkaar versterken of elkaar juist tegenwerken.</a:t>
            </a:r>
          </a:p>
          <a:p>
            <a:r>
              <a:rPr lang="nl-NL" sz="1500" dirty="0"/>
              <a:t> </a:t>
            </a:r>
          </a:p>
          <a:p>
            <a:r>
              <a:rPr lang="nl-NL" sz="1500" dirty="0"/>
              <a:t>Met het  model worden worden relaties binnen en tussen de verschillende vlakken snel inzichtelijk gemaakt en kunnen </a:t>
            </a:r>
            <a:r>
              <a:rPr lang="nl-NL" sz="1500" i="1" dirty="0"/>
              <a:t>omissies</a:t>
            </a:r>
            <a:r>
              <a:rPr lang="nl-NL" sz="1500" dirty="0"/>
              <a:t> worden gedetecteerd en voorzien van passende oplossingsvoorstellen.  </a:t>
            </a:r>
          </a:p>
        </p:txBody>
      </p:sp>
      <p:pic>
        <p:nvPicPr>
          <p:cNvPr id="16" name="Afbeelding 15">
            <a:hlinkClick r:id="rId2" action="ppaction://hlinksldjump"/>
          </p:cNvPr>
          <p:cNvPicPr>
            <a:picLocks noChangeAspect="1"/>
          </p:cNvPicPr>
          <p:nvPr/>
        </p:nvPicPr>
        <p:blipFill>
          <a:blip r:embed="rId3"/>
          <a:stretch>
            <a:fillRect/>
          </a:stretch>
        </p:blipFill>
        <p:spPr>
          <a:xfrm>
            <a:off x="166331" y="1228074"/>
            <a:ext cx="3139796" cy="2212808"/>
          </a:xfrm>
          <a:prstGeom prst="rect">
            <a:avLst/>
          </a:prstGeom>
        </p:spPr>
      </p:pic>
      <p:pic>
        <p:nvPicPr>
          <p:cNvPr id="17" name="Afbeelding 16">
            <a:hlinkClick r:id="rId4" action="ppaction://hlinksldjump"/>
          </p:cNvPr>
          <p:cNvPicPr>
            <a:picLocks noChangeAspect="1"/>
          </p:cNvPicPr>
          <p:nvPr/>
        </p:nvPicPr>
        <p:blipFill>
          <a:blip r:embed="rId5"/>
          <a:stretch>
            <a:fillRect/>
          </a:stretch>
        </p:blipFill>
        <p:spPr>
          <a:xfrm>
            <a:off x="3778431" y="1193647"/>
            <a:ext cx="3453065" cy="2193545"/>
          </a:xfrm>
          <a:prstGeom prst="rect">
            <a:avLst/>
          </a:prstGeom>
        </p:spPr>
      </p:pic>
      <p:pic>
        <p:nvPicPr>
          <p:cNvPr id="18" name="Afbeelding 17">
            <a:hlinkClick r:id="rId6" action="ppaction://hlinksldjump"/>
          </p:cNvPr>
          <p:cNvPicPr>
            <a:picLocks noChangeAspect="1"/>
          </p:cNvPicPr>
          <p:nvPr/>
        </p:nvPicPr>
        <p:blipFill>
          <a:blip r:embed="rId7"/>
          <a:stretch>
            <a:fillRect/>
          </a:stretch>
        </p:blipFill>
        <p:spPr>
          <a:xfrm>
            <a:off x="7808758" y="1285650"/>
            <a:ext cx="3673473" cy="2279053"/>
          </a:xfrm>
          <a:prstGeom prst="rect">
            <a:avLst/>
          </a:prstGeom>
        </p:spPr>
      </p:pic>
      <p:cxnSp>
        <p:nvCxnSpPr>
          <p:cNvPr id="19" name="Rechte verbindingslijn 18"/>
          <p:cNvCxnSpPr/>
          <p:nvPr/>
        </p:nvCxnSpPr>
        <p:spPr>
          <a:xfrm>
            <a:off x="440817" y="3673695"/>
            <a:ext cx="10716050" cy="1049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hthoek 9">
            <a:extLst>
              <a:ext uri="{FF2B5EF4-FFF2-40B4-BE49-F238E27FC236}">
                <a16:creationId xmlns:a16="http://schemas.microsoft.com/office/drawing/2014/main" id="{8E6DFDAE-6BB9-114F-A508-F88273EBDCB6}"/>
              </a:ext>
            </a:extLst>
          </p:cNvPr>
          <p:cNvSpPr/>
          <p:nvPr/>
        </p:nvSpPr>
        <p:spPr>
          <a:xfrm>
            <a:off x="461808" y="6490331"/>
            <a:ext cx="8288687"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Tree>
    <p:extLst>
      <p:ext uri="{BB962C8B-B14F-4D97-AF65-F5344CB8AC3E}">
        <p14:creationId xmlns:p14="http://schemas.microsoft.com/office/powerpoint/2010/main" val="3090363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C3BF6FDA-5291-4A4A-B086-94F05E3D4FD1}"/>
              </a:ext>
            </a:extLst>
          </p:cNvPr>
          <p:cNvPicPr>
            <a:picLocks noChangeAspect="1"/>
          </p:cNvPicPr>
          <p:nvPr/>
        </p:nvPicPr>
        <p:blipFill>
          <a:blip r:embed="rId2"/>
          <a:stretch>
            <a:fillRect/>
          </a:stretch>
        </p:blipFill>
        <p:spPr>
          <a:xfrm>
            <a:off x="81069" y="93166"/>
            <a:ext cx="11971231" cy="6485433"/>
          </a:xfrm>
          <a:prstGeom prst="rect">
            <a:avLst/>
          </a:prstGeom>
        </p:spPr>
      </p:pic>
      <p:pic>
        <p:nvPicPr>
          <p:cNvPr id="17" name="Afbeelding 16"/>
          <p:cNvPicPr>
            <a:picLocks noChangeAspect="1"/>
          </p:cNvPicPr>
          <p:nvPr/>
        </p:nvPicPr>
        <p:blipFill>
          <a:blip r:embed="rId3"/>
          <a:stretch>
            <a:fillRect/>
          </a:stretch>
        </p:blipFill>
        <p:spPr>
          <a:xfrm>
            <a:off x="2717820" y="3264542"/>
            <a:ext cx="1755760" cy="1181861"/>
          </a:xfrm>
          <a:prstGeom prst="rect">
            <a:avLst/>
          </a:prstGeom>
        </p:spPr>
      </p:pic>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21010" y="3343725"/>
            <a:ext cx="1634151" cy="102349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13514" y="1374447"/>
            <a:ext cx="1688440" cy="1268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 name="Afbeelding 21"/>
          <p:cNvPicPr>
            <a:picLocks noChangeAspect="1"/>
          </p:cNvPicPr>
          <p:nvPr/>
        </p:nvPicPr>
        <p:blipFill>
          <a:blip r:embed="rId6"/>
          <a:stretch>
            <a:fillRect/>
          </a:stretch>
        </p:blipFill>
        <p:spPr>
          <a:xfrm>
            <a:off x="8802591" y="3289614"/>
            <a:ext cx="1309595" cy="1131717"/>
          </a:xfrm>
          <a:prstGeom prst="rect">
            <a:avLst/>
          </a:prstGeom>
        </p:spPr>
      </p:pic>
      <p:pic>
        <p:nvPicPr>
          <p:cNvPr id="28" name="Afbeelding 27"/>
          <p:cNvPicPr>
            <a:picLocks noChangeAspect="1"/>
          </p:cNvPicPr>
          <p:nvPr/>
        </p:nvPicPr>
        <p:blipFill>
          <a:blip r:embed="rId7"/>
          <a:stretch>
            <a:fillRect/>
          </a:stretch>
        </p:blipFill>
        <p:spPr>
          <a:xfrm>
            <a:off x="2539513" y="5199523"/>
            <a:ext cx="2298384" cy="971874"/>
          </a:xfrm>
          <a:prstGeom prst="rect">
            <a:avLst/>
          </a:prstGeom>
        </p:spPr>
      </p:pic>
      <p:pic>
        <p:nvPicPr>
          <p:cNvPr id="31" name="Afbeelding 30"/>
          <p:cNvPicPr>
            <a:picLocks noChangeAspect="1"/>
          </p:cNvPicPr>
          <p:nvPr/>
        </p:nvPicPr>
        <p:blipFill>
          <a:blip r:embed="rId8"/>
          <a:stretch>
            <a:fillRect/>
          </a:stretch>
        </p:blipFill>
        <p:spPr>
          <a:xfrm>
            <a:off x="5518806" y="4974425"/>
            <a:ext cx="937102" cy="780473"/>
          </a:xfrm>
          <a:prstGeom prst="rect">
            <a:avLst/>
          </a:prstGeom>
        </p:spPr>
      </p:pic>
      <p:pic>
        <p:nvPicPr>
          <p:cNvPr id="32" name="Afbeelding 31"/>
          <p:cNvPicPr>
            <a:picLocks noChangeAspect="1"/>
          </p:cNvPicPr>
          <p:nvPr/>
        </p:nvPicPr>
        <p:blipFill>
          <a:blip r:embed="rId9"/>
          <a:stretch>
            <a:fillRect/>
          </a:stretch>
        </p:blipFill>
        <p:spPr>
          <a:xfrm>
            <a:off x="6305330" y="5246065"/>
            <a:ext cx="878791" cy="878791"/>
          </a:xfrm>
          <a:prstGeom prst="rect">
            <a:avLst/>
          </a:prstGeom>
        </p:spPr>
      </p:pic>
      <p:pic>
        <p:nvPicPr>
          <p:cNvPr id="33" name="Afbeelding 32"/>
          <p:cNvPicPr>
            <a:picLocks noChangeAspect="1"/>
          </p:cNvPicPr>
          <p:nvPr/>
        </p:nvPicPr>
        <p:blipFill>
          <a:blip r:embed="rId10"/>
          <a:stretch>
            <a:fillRect/>
          </a:stretch>
        </p:blipFill>
        <p:spPr>
          <a:xfrm>
            <a:off x="7080205" y="5654672"/>
            <a:ext cx="542080" cy="686399"/>
          </a:xfrm>
          <a:prstGeom prst="rect">
            <a:avLst/>
          </a:prstGeom>
        </p:spPr>
      </p:pic>
      <p:sp>
        <p:nvSpPr>
          <p:cNvPr id="65" name="Pijl links en rechts 64"/>
          <p:cNvSpPr/>
          <p:nvPr/>
        </p:nvSpPr>
        <p:spPr>
          <a:xfrm>
            <a:off x="4959173" y="2088856"/>
            <a:ext cx="258490" cy="124102"/>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6" name="Pijl links en rechts 65"/>
          <p:cNvSpPr/>
          <p:nvPr/>
        </p:nvSpPr>
        <p:spPr>
          <a:xfrm>
            <a:off x="7821587" y="2088856"/>
            <a:ext cx="258490" cy="124102"/>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7" name="Pijl links en rechts 66"/>
          <p:cNvSpPr/>
          <p:nvPr/>
        </p:nvSpPr>
        <p:spPr>
          <a:xfrm>
            <a:off x="4961186" y="3874086"/>
            <a:ext cx="246152" cy="118914"/>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8" name="Pijl links en rechts 67"/>
          <p:cNvSpPr/>
          <p:nvPr/>
        </p:nvSpPr>
        <p:spPr>
          <a:xfrm>
            <a:off x="7817849" y="3874086"/>
            <a:ext cx="246152" cy="118914"/>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9" name="Pijl links en rechts 68"/>
          <p:cNvSpPr/>
          <p:nvPr/>
        </p:nvSpPr>
        <p:spPr>
          <a:xfrm>
            <a:off x="4954551" y="5569890"/>
            <a:ext cx="257051" cy="118914"/>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0" name="Pijl links en rechts 69"/>
          <p:cNvSpPr/>
          <p:nvPr/>
        </p:nvSpPr>
        <p:spPr>
          <a:xfrm>
            <a:off x="7811214" y="5575722"/>
            <a:ext cx="257051" cy="118914"/>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3" name="Pijl links en rechts 72"/>
          <p:cNvSpPr/>
          <p:nvPr/>
        </p:nvSpPr>
        <p:spPr>
          <a:xfrm rot="5400000">
            <a:off x="3510261" y="2941795"/>
            <a:ext cx="267177"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4" name="Pijl links en rechts 73"/>
          <p:cNvSpPr/>
          <p:nvPr/>
        </p:nvSpPr>
        <p:spPr>
          <a:xfrm rot="5400000">
            <a:off x="6415016" y="2941795"/>
            <a:ext cx="267177"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5" name="Pijl links en rechts 74"/>
          <p:cNvSpPr/>
          <p:nvPr/>
        </p:nvSpPr>
        <p:spPr>
          <a:xfrm rot="5400000">
            <a:off x="9204840" y="2941795"/>
            <a:ext cx="267176"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6" name="Pijl links en rechts 75"/>
          <p:cNvSpPr/>
          <p:nvPr/>
        </p:nvSpPr>
        <p:spPr>
          <a:xfrm rot="5400000">
            <a:off x="3508853" y="4727514"/>
            <a:ext cx="269994"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7" name="Pijl links en rechts 76"/>
          <p:cNvSpPr/>
          <p:nvPr/>
        </p:nvSpPr>
        <p:spPr>
          <a:xfrm rot="5400000">
            <a:off x="6413608" y="4727514"/>
            <a:ext cx="269994"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8" name="Pijl links en rechts 77"/>
          <p:cNvSpPr/>
          <p:nvPr/>
        </p:nvSpPr>
        <p:spPr>
          <a:xfrm rot="5400000">
            <a:off x="9203430" y="4727515"/>
            <a:ext cx="269995"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4" name="Pijl links en rechts 83"/>
          <p:cNvSpPr/>
          <p:nvPr/>
        </p:nvSpPr>
        <p:spPr>
          <a:xfrm rot="2523353">
            <a:off x="4924019" y="4748987"/>
            <a:ext cx="295549" cy="10142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5" name="Pijl links en rechts 84"/>
          <p:cNvSpPr/>
          <p:nvPr/>
        </p:nvSpPr>
        <p:spPr>
          <a:xfrm rot="8368837">
            <a:off x="4912660" y="4758222"/>
            <a:ext cx="294794" cy="97396"/>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39" name="Picture 2">
            <a:hlinkClick r:id="rId11" action="ppaction://hlinksldjump"/>
            <a:extLst>
              <a:ext uri="{FF2B5EF4-FFF2-40B4-BE49-F238E27FC236}">
                <a16:creationId xmlns:a16="http://schemas.microsoft.com/office/drawing/2014/main" id="{77FD582E-9107-364F-B5C7-34496091124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578100" y="1360045"/>
            <a:ext cx="1970811" cy="1282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Afbeelding 1">
            <a:extLst>
              <a:ext uri="{FF2B5EF4-FFF2-40B4-BE49-F238E27FC236}">
                <a16:creationId xmlns:a16="http://schemas.microsoft.com/office/drawing/2014/main" id="{76A6F617-2F06-E84C-9601-70C31F41FC54}"/>
              </a:ext>
            </a:extLst>
          </p:cNvPr>
          <p:cNvPicPr>
            <a:picLocks noChangeAspect="1"/>
          </p:cNvPicPr>
          <p:nvPr/>
        </p:nvPicPr>
        <p:blipFill>
          <a:blip r:embed="rId13"/>
          <a:stretch>
            <a:fillRect/>
          </a:stretch>
        </p:blipFill>
        <p:spPr>
          <a:xfrm>
            <a:off x="8572439" y="5184975"/>
            <a:ext cx="1783339" cy="1000971"/>
          </a:xfrm>
          <a:prstGeom prst="rect">
            <a:avLst/>
          </a:prstGeom>
        </p:spPr>
      </p:pic>
      <p:pic>
        <p:nvPicPr>
          <p:cNvPr id="44" name="Picture 2">
            <a:extLst>
              <a:ext uri="{FF2B5EF4-FFF2-40B4-BE49-F238E27FC236}">
                <a16:creationId xmlns:a16="http://schemas.microsoft.com/office/drawing/2014/main" id="{229A6690-B4F3-564C-ABEE-0E31A87F5947}"/>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496062" y="1360045"/>
            <a:ext cx="2132768" cy="11591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9" name="Pijl links en rechts 48">
            <a:extLst>
              <a:ext uri="{FF2B5EF4-FFF2-40B4-BE49-F238E27FC236}">
                <a16:creationId xmlns:a16="http://schemas.microsoft.com/office/drawing/2014/main" id="{3522E496-46DE-9547-9A6B-198844E43F81}"/>
              </a:ext>
            </a:extLst>
          </p:cNvPr>
          <p:cNvSpPr/>
          <p:nvPr/>
        </p:nvSpPr>
        <p:spPr>
          <a:xfrm rot="2523353">
            <a:off x="7801505" y="4748989"/>
            <a:ext cx="295549" cy="10142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0" name="Pijl links en rechts 49">
            <a:extLst>
              <a:ext uri="{FF2B5EF4-FFF2-40B4-BE49-F238E27FC236}">
                <a16:creationId xmlns:a16="http://schemas.microsoft.com/office/drawing/2014/main" id="{2897C748-0BDE-AB40-8FB9-7A01296E1727}"/>
              </a:ext>
            </a:extLst>
          </p:cNvPr>
          <p:cNvSpPr/>
          <p:nvPr/>
        </p:nvSpPr>
        <p:spPr>
          <a:xfrm rot="8368837">
            <a:off x="7790146" y="4758224"/>
            <a:ext cx="294794" cy="97396"/>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2" name="Pijl links en rechts 51">
            <a:extLst>
              <a:ext uri="{FF2B5EF4-FFF2-40B4-BE49-F238E27FC236}">
                <a16:creationId xmlns:a16="http://schemas.microsoft.com/office/drawing/2014/main" id="{D58CF02A-9CA9-B440-8F36-79996553BFF3}"/>
              </a:ext>
            </a:extLst>
          </p:cNvPr>
          <p:cNvSpPr/>
          <p:nvPr/>
        </p:nvSpPr>
        <p:spPr>
          <a:xfrm rot="2523353">
            <a:off x="4941272" y="2925427"/>
            <a:ext cx="295549" cy="10142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3" name="Pijl links en rechts 52">
            <a:extLst>
              <a:ext uri="{FF2B5EF4-FFF2-40B4-BE49-F238E27FC236}">
                <a16:creationId xmlns:a16="http://schemas.microsoft.com/office/drawing/2014/main" id="{E2F57A1C-5819-E947-9E7B-1D6601306B08}"/>
              </a:ext>
            </a:extLst>
          </p:cNvPr>
          <p:cNvSpPr/>
          <p:nvPr/>
        </p:nvSpPr>
        <p:spPr>
          <a:xfrm rot="8368837">
            <a:off x="4929913" y="2934662"/>
            <a:ext cx="294794" cy="97396"/>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5" name="Pijl links en rechts 54">
            <a:extLst>
              <a:ext uri="{FF2B5EF4-FFF2-40B4-BE49-F238E27FC236}">
                <a16:creationId xmlns:a16="http://schemas.microsoft.com/office/drawing/2014/main" id="{4768BB50-F9CF-EC4B-B887-CA82B21A316B}"/>
              </a:ext>
            </a:extLst>
          </p:cNvPr>
          <p:cNvSpPr/>
          <p:nvPr/>
        </p:nvSpPr>
        <p:spPr>
          <a:xfrm rot="2523353">
            <a:off x="7806969" y="2938137"/>
            <a:ext cx="295549" cy="10142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6" name="Pijl links en rechts 55">
            <a:extLst>
              <a:ext uri="{FF2B5EF4-FFF2-40B4-BE49-F238E27FC236}">
                <a16:creationId xmlns:a16="http://schemas.microsoft.com/office/drawing/2014/main" id="{4D2FCA22-E84C-8E49-8A55-4B46F38DB645}"/>
              </a:ext>
            </a:extLst>
          </p:cNvPr>
          <p:cNvSpPr/>
          <p:nvPr/>
        </p:nvSpPr>
        <p:spPr>
          <a:xfrm rot="8368837">
            <a:off x="7795610" y="2947372"/>
            <a:ext cx="294794" cy="97396"/>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Tree>
    <p:extLst>
      <p:ext uri="{BB962C8B-B14F-4D97-AF65-F5344CB8AC3E}">
        <p14:creationId xmlns:p14="http://schemas.microsoft.com/office/powerpoint/2010/main" val="325517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fill="hold"/>
                                        <p:tgtEl>
                                          <p:spTgt spid="21"/>
                                        </p:tgtEl>
                                        <p:attrNameLst>
                                          <p:attrName>ppt_x</p:attrName>
                                        </p:attrNameLst>
                                      </p:cBhvr>
                                      <p:tavLst>
                                        <p:tav tm="0">
                                          <p:val>
                                            <p:strVal val="#ppt_x"/>
                                          </p:val>
                                        </p:tav>
                                        <p:tav tm="100000">
                                          <p:val>
                                            <p:strVal val="#ppt_x"/>
                                          </p:val>
                                        </p:tav>
                                      </p:tavLst>
                                    </p:anim>
                                    <p:anim calcmode="lin" valueType="num">
                                      <p:cBhvr additive="base">
                                        <p:cTn id="2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6"/>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8"/>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ppt_x"/>
                                          </p:val>
                                        </p:tav>
                                        <p:tav tm="100000">
                                          <p:val>
                                            <p:strVal val="#ppt_x"/>
                                          </p:val>
                                        </p:tav>
                                      </p:tavLst>
                                    </p:anim>
                                    <p:anim calcmode="lin" valueType="num">
                                      <p:cBhvr additive="base">
                                        <p:cTn id="7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31"/>
                                        </p:tgtEl>
                                        <p:attrNameLst>
                                          <p:attrName>style.visibility</p:attrName>
                                        </p:attrNameLst>
                                      </p:cBhvr>
                                      <p:to>
                                        <p:strVal val="visible"/>
                                      </p:to>
                                    </p:set>
                                    <p:anim calcmode="lin" valueType="num">
                                      <p:cBhvr additive="base">
                                        <p:cTn id="86" dur="500" fill="hold"/>
                                        <p:tgtEl>
                                          <p:spTgt spid="31"/>
                                        </p:tgtEl>
                                        <p:attrNameLst>
                                          <p:attrName>ppt_x</p:attrName>
                                        </p:attrNameLst>
                                      </p:cBhvr>
                                      <p:tavLst>
                                        <p:tav tm="0">
                                          <p:val>
                                            <p:strVal val="#ppt_x"/>
                                          </p:val>
                                        </p:tav>
                                        <p:tav tm="100000">
                                          <p:val>
                                            <p:strVal val="#ppt_x"/>
                                          </p:val>
                                        </p:tav>
                                      </p:tavLst>
                                    </p:anim>
                                    <p:anim calcmode="lin" valueType="num">
                                      <p:cBhvr additive="base">
                                        <p:cTn id="8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nodeType="click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500" fill="hold"/>
                                        <p:tgtEl>
                                          <p:spTgt spid="32"/>
                                        </p:tgtEl>
                                        <p:attrNameLst>
                                          <p:attrName>ppt_x</p:attrName>
                                        </p:attrNameLst>
                                      </p:cBhvr>
                                      <p:tavLst>
                                        <p:tav tm="0">
                                          <p:val>
                                            <p:strVal val="#ppt_x"/>
                                          </p:val>
                                        </p:tav>
                                        <p:tav tm="100000">
                                          <p:val>
                                            <p:strVal val="#ppt_x"/>
                                          </p:val>
                                        </p:tav>
                                      </p:tavLst>
                                    </p:anim>
                                    <p:anim calcmode="lin" valueType="num">
                                      <p:cBhvr additive="base">
                                        <p:cTn id="9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nodeType="clickEffect">
                                  <p:stCondLst>
                                    <p:cond delay="0"/>
                                  </p:stCondLst>
                                  <p:childTnLst>
                                    <p:set>
                                      <p:cBhvr>
                                        <p:cTn id="97" dur="1" fill="hold">
                                          <p:stCondLst>
                                            <p:cond delay="0"/>
                                          </p:stCondLst>
                                        </p:cTn>
                                        <p:tgtEl>
                                          <p:spTgt spid="33"/>
                                        </p:tgtEl>
                                        <p:attrNameLst>
                                          <p:attrName>style.visibility</p:attrName>
                                        </p:attrNameLst>
                                      </p:cBhvr>
                                      <p:to>
                                        <p:strVal val="visible"/>
                                      </p:to>
                                    </p:set>
                                    <p:anim calcmode="lin" valueType="num">
                                      <p:cBhvr additive="base">
                                        <p:cTn id="98" dur="500" fill="hold"/>
                                        <p:tgtEl>
                                          <p:spTgt spid="33"/>
                                        </p:tgtEl>
                                        <p:attrNameLst>
                                          <p:attrName>ppt_x</p:attrName>
                                        </p:attrNameLst>
                                      </p:cBhvr>
                                      <p:tavLst>
                                        <p:tav tm="0">
                                          <p:val>
                                            <p:strVal val="#ppt_x"/>
                                          </p:val>
                                        </p:tav>
                                        <p:tav tm="100000">
                                          <p:val>
                                            <p:strVal val="#ppt_x"/>
                                          </p:val>
                                        </p:tav>
                                      </p:tavLst>
                                    </p:anim>
                                    <p:anim calcmode="lin" valueType="num">
                                      <p:cBhvr additive="base">
                                        <p:cTn id="9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70"/>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nodeType="clickEffect">
                                  <p:stCondLst>
                                    <p:cond delay="0"/>
                                  </p:stCondLst>
                                  <p:childTnLst>
                                    <p:set>
                                      <p:cBhvr>
                                        <p:cTn id="107" dur="1" fill="hold">
                                          <p:stCondLst>
                                            <p:cond delay="0"/>
                                          </p:stCondLst>
                                        </p:cTn>
                                        <p:tgtEl>
                                          <p:spTgt spid="2"/>
                                        </p:tgtEl>
                                        <p:attrNameLst>
                                          <p:attrName>style.visibility</p:attrName>
                                        </p:attrNameLst>
                                      </p:cBhvr>
                                      <p:to>
                                        <p:strVal val="visible"/>
                                      </p:to>
                                    </p:set>
                                    <p:anim calcmode="lin" valueType="num">
                                      <p:cBhvr additive="base">
                                        <p:cTn id="108" dur="500" fill="hold"/>
                                        <p:tgtEl>
                                          <p:spTgt spid="2"/>
                                        </p:tgtEl>
                                        <p:attrNameLst>
                                          <p:attrName>ppt_x</p:attrName>
                                        </p:attrNameLst>
                                      </p:cBhvr>
                                      <p:tavLst>
                                        <p:tav tm="0">
                                          <p:val>
                                            <p:strVal val="#ppt_x"/>
                                          </p:val>
                                        </p:tav>
                                        <p:tav tm="100000">
                                          <p:val>
                                            <p:strVal val="#ppt_x"/>
                                          </p:val>
                                        </p:tav>
                                      </p:tavLst>
                                    </p:anim>
                                    <p:anim calcmode="lin" valueType="num">
                                      <p:cBhvr additive="base">
                                        <p:cTn id="109" dur="500" fill="hold"/>
                                        <p:tgtEl>
                                          <p:spTgt spid="2"/>
                                        </p:tgtEl>
                                        <p:attrNameLst>
                                          <p:attrName>ppt_y</p:attrName>
                                        </p:attrNameLst>
                                      </p:cBhvr>
                                      <p:tavLst>
                                        <p:tav tm="0">
                                          <p:val>
                                            <p:strVal val="1+#ppt_h/2"/>
                                          </p:val>
                                        </p:tav>
                                        <p:tav tm="100000">
                                          <p:val>
                                            <p:strVal val="#ppt_y"/>
                                          </p:val>
                                        </p:tav>
                                      </p:tavLst>
                                    </p:anim>
                                  </p:childTnLst>
                                </p:cTn>
                              </p:par>
                              <p:par>
                                <p:cTn id="110" presetID="17" presetClass="entr" presetSubtype="10" fill="hold" grpId="0" nodeType="withEffect">
                                  <p:stCondLst>
                                    <p:cond delay="0"/>
                                  </p:stCondLst>
                                  <p:childTnLst>
                                    <p:set>
                                      <p:cBhvr>
                                        <p:cTn id="111" dur="1" fill="hold">
                                          <p:stCondLst>
                                            <p:cond delay="0"/>
                                          </p:stCondLst>
                                        </p:cTn>
                                        <p:tgtEl>
                                          <p:spTgt spid="53"/>
                                        </p:tgtEl>
                                        <p:attrNameLst>
                                          <p:attrName>style.visibility</p:attrName>
                                        </p:attrNameLst>
                                      </p:cBhvr>
                                      <p:to>
                                        <p:strVal val="visible"/>
                                      </p:to>
                                    </p:set>
                                    <p:anim calcmode="lin" valueType="num">
                                      <p:cBhvr>
                                        <p:cTn id="112" dur="500" fill="hold"/>
                                        <p:tgtEl>
                                          <p:spTgt spid="53"/>
                                        </p:tgtEl>
                                        <p:attrNameLst>
                                          <p:attrName>ppt_w</p:attrName>
                                        </p:attrNameLst>
                                      </p:cBhvr>
                                      <p:tavLst>
                                        <p:tav tm="0">
                                          <p:val>
                                            <p:fltVal val="0"/>
                                          </p:val>
                                        </p:tav>
                                        <p:tav tm="100000">
                                          <p:val>
                                            <p:strVal val="#ppt_w"/>
                                          </p:val>
                                        </p:tav>
                                      </p:tavLst>
                                    </p:anim>
                                    <p:anim calcmode="lin" valueType="num">
                                      <p:cBhvr>
                                        <p:cTn id="113" dur="500" fill="hold"/>
                                        <p:tgtEl>
                                          <p:spTgt spid="53"/>
                                        </p:tgtEl>
                                        <p:attrNameLst>
                                          <p:attrName>ppt_h</p:attrName>
                                        </p:attrNameLst>
                                      </p:cBhvr>
                                      <p:tavLst>
                                        <p:tav tm="0">
                                          <p:val>
                                            <p:strVal val="#ppt_h"/>
                                          </p:val>
                                        </p:tav>
                                        <p:tav tm="100000">
                                          <p:val>
                                            <p:strVal val="#ppt_h"/>
                                          </p:val>
                                        </p:tav>
                                      </p:tavLst>
                                    </p:anim>
                                  </p:childTnLst>
                                </p:cTn>
                              </p:par>
                              <p:par>
                                <p:cTn id="114" presetID="17" presetClass="entr" presetSubtype="10"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 calcmode="lin" valueType="num">
                                      <p:cBhvr>
                                        <p:cTn id="116" dur="500" fill="hold"/>
                                        <p:tgtEl>
                                          <p:spTgt spid="52"/>
                                        </p:tgtEl>
                                        <p:attrNameLst>
                                          <p:attrName>ppt_w</p:attrName>
                                        </p:attrNameLst>
                                      </p:cBhvr>
                                      <p:tavLst>
                                        <p:tav tm="0">
                                          <p:val>
                                            <p:fltVal val="0"/>
                                          </p:val>
                                        </p:tav>
                                        <p:tav tm="100000">
                                          <p:val>
                                            <p:strVal val="#ppt_w"/>
                                          </p:val>
                                        </p:tav>
                                      </p:tavLst>
                                    </p:anim>
                                    <p:anim calcmode="lin" valueType="num">
                                      <p:cBhvr>
                                        <p:cTn id="117" dur="500" fill="hold"/>
                                        <p:tgtEl>
                                          <p:spTgt spid="52"/>
                                        </p:tgtEl>
                                        <p:attrNameLst>
                                          <p:attrName>ppt_h</p:attrName>
                                        </p:attrNameLst>
                                      </p:cBhvr>
                                      <p:tavLst>
                                        <p:tav tm="0">
                                          <p:val>
                                            <p:strVal val="#ppt_h"/>
                                          </p:val>
                                        </p:tav>
                                        <p:tav tm="100000">
                                          <p:val>
                                            <p:strVal val="#ppt_h"/>
                                          </p:val>
                                        </p:tav>
                                      </p:tavLst>
                                    </p:anim>
                                  </p:childTnLst>
                                </p:cTn>
                              </p:par>
                              <p:par>
                                <p:cTn id="118" presetID="17" presetClass="entr" presetSubtype="10" fill="hold" grpId="0" nodeType="withEffect">
                                  <p:stCondLst>
                                    <p:cond delay="0"/>
                                  </p:stCondLst>
                                  <p:childTnLst>
                                    <p:set>
                                      <p:cBhvr>
                                        <p:cTn id="119" dur="1" fill="hold">
                                          <p:stCondLst>
                                            <p:cond delay="0"/>
                                          </p:stCondLst>
                                        </p:cTn>
                                        <p:tgtEl>
                                          <p:spTgt spid="56"/>
                                        </p:tgtEl>
                                        <p:attrNameLst>
                                          <p:attrName>style.visibility</p:attrName>
                                        </p:attrNameLst>
                                      </p:cBhvr>
                                      <p:to>
                                        <p:strVal val="visible"/>
                                      </p:to>
                                    </p:set>
                                    <p:anim calcmode="lin" valueType="num">
                                      <p:cBhvr>
                                        <p:cTn id="120" dur="500" fill="hold"/>
                                        <p:tgtEl>
                                          <p:spTgt spid="56"/>
                                        </p:tgtEl>
                                        <p:attrNameLst>
                                          <p:attrName>ppt_w</p:attrName>
                                        </p:attrNameLst>
                                      </p:cBhvr>
                                      <p:tavLst>
                                        <p:tav tm="0">
                                          <p:val>
                                            <p:fltVal val="0"/>
                                          </p:val>
                                        </p:tav>
                                        <p:tav tm="100000">
                                          <p:val>
                                            <p:strVal val="#ppt_w"/>
                                          </p:val>
                                        </p:tav>
                                      </p:tavLst>
                                    </p:anim>
                                    <p:anim calcmode="lin" valueType="num">
                                      <p:cBhvr>
                                        <p:cTn id="121" dur="500" fill="hold"/>
                                        <p:tgtEl>
                                          <p:spTgt spid="56"/>
                                        </p:tgtEl>
                                        <p:attrNameLst>
                                          <p:attrName>ppt_h</p:attrName>
                                        </p:attrNameLst>
                                      </p:cBhvr>
                                      <p:tavLst>
                                        <p:tav tm="0">
                                          <p:val>
                                            <p:strVal val="#ppt_h"/>
                                          </p:val>
                                        </p:tav>
                                        <p:tav tm="100000">
                                          <p:val>
                                            <p:strVal val="#ppt_h"/>
                                          </p:val>
                                        </p:tav>
                                      </p:tavLst>
                                    </p:anim>
                                  </p:childTnLst>
                                </p:cTn>
                              </p:par>
                              <p:par>
                                <p:cTn id="122" presetID="17" presetClass="entr" presetSubtype="10" fill="hold" grpId="0" nodeType="withEffect">
                                  <p:stCondLst>
                                    <p:cond delay="0"/>
                                  </p:stCondLst>
                                  <p:childTnLst>
                                    <p:set>
                                      <p:cBhvr>
                                        <p:cTn id="123" dur="1" fill="hold">
                                          <p:stCondLst>
                                            <p:cond delay="0"/>
                                          </p:stCondLst>
                                        </p:cTn>
                                        <p:tgtEl>
                                          <p:spTgt spid="55"/>
                                        </p:tgtEl>
                                        <p:attrNameLst>
                                          <p:attrName>style.visibility</p:attrName>
                                        </p:attrNameLst>
                                      </p:cBhvr>
                                      <p:to>
                                        <p:strVal val="visible"/>
                                      </p:to>
                                    </p:set>
                                    <p:anim calcmode="lin" valueType="num">
                                      <p:cBhvr>
                                        <p:cTn id="124" dur="500" fill="hold"/>
                                        <p:tgtEl>
                                          <p:spTgt spid="55"/>
                                        </p:tgtEl>
                                        <p:attrNameLst>
                                          <p:attrName>ppt_w</p:attrName>
                                        </p:attrNameLst>
                                      </p:cBhvr>
                                      <p:tavLst>
                                        <p:tav tm="0">
                                          <p:val>
                                            <p:fltVal val="0"/>
                                          </p:val>
                                        </p:tav>
                                        <p:tav tm="100000">
                                          <p:val>
                                            <p:strVal val="#ppt_w"/>
                                          </p:val>
                                        </p:tav>
                                      </p:tavLst>
                                    </p:anim>
                                    <p:anim calcmode="lin" valueType="num">
                                      <p:cBhvr>
                                        <p:cTn id="125" dur="500" fill="hold"/>
                                        <p:tgtEl>
                                          <p:spTgt spid="55"/>
                                        </p:tgtEl>
                                        <p:attrNameLst>
                                          <p:attrName>ppt_h</p:attrName>
                                        </p:attrNameLst>
                                      </p:cBhvr>
                                      <p:tavLst>
                                        <p:tav tm="0">
                                          <p:val>
                                            <p:strVal val="#ppt_h"/>
                                          </p:val>
                                        </p:tav>
                                        <p:tav tm="100000">
                                          <p:val>
                                            <p:strVal val="#ppt_h"/>
                                          </p:val>
                                        </p:tav>
                                      </p:tavLst>
                                    </p:anim>
                                  </p:childTnLst>
                                </p:cTn>
                              </p:par>
                              <p:par>
                                <p:cTn id="126" presetID="17" presetClass="entr" presetSubtype="10" fill="hold" grpId="0" nodeType="withEffect">
                                  <p:stCondLst>
                                    <p:cond delay="0"/>
                                  </p:stCondLst>
                                  <p:childTnLst>
                                    <p:set>
                                      <p:cBhvr>
                                        <p:cTn id="127" dur="1" fill="hold">
                                          <p:stCondLst>
                                            <p:cond delay="0"/>
                                          </p:stCondLst>
                                        </p:cTn>
                                        <p:tgtEl>
                                          <p:spTgt spid="50"/>
                                        </p:tgtEl>
                                        <p:attrNameLst>
                                          <p:attrName>style.visibility</p:attrName>
                                        </p:attrNameLst>
                                      </p:cBhvr>
                                      <p:to>
                                        <p:strVal val="visible"/>
                                      </p:to>
                                    </p:set>
                                    <p:anim calcmode="lin" valueType="num">
                                      <p:cBhvr>
                                        <p:cTn id="128" dur="500" fill="hold"/>
                                        <p:tgtEl>
                                          <p:spTgt spid="50"/>
                                        </p:tgtEl>
                                        <p:attrNameLst>
                                          <p:attrName>ppt_w</p:attrName>
                                        </p:attrNameLst>
                                      </p:cBhvr>
                                      <p:tavLst>
                                        <p:tav tm="0">
                                          <p:val>
                                            <p:fltVal val="0"/>
                                          </p:val>
                                        </p:tav>
                                        <p:tav tm="100000">
                                          <p:val>
                                            <p:strVal val="#ppt_w"/>
                                          </p:val>
                                        </p:tav>
                                      </p:tavLst>
                                    </p:anim>
                                    <p:anim calcmode="lin" valueType="num">
                                      <p:cBhvr>
                                        <p:cTn id="129" dur="500" fill="hold"/>
                                        <p:tgtEl>
                                          <p:spTgt spid="50"/>
                                        </p:tgtEl>
                                        <p:attrNameLst>
                                          <p:attrName>ppt_h</p:attrName>
                                        </p:attrNameLst>
                                      </p:cBhvr>
                                      <p:tavLst>
                                        <p:tav tm="0">
                                          <p:val>
                                            <p:strVal val="#ppt_h"/>
                                          </p:val>
                                        </p:tav>
                                        <p:tav tm="100000">
                                          <p:val>
                                            <p:strVal val="#ppt_h"/>
                                          </p:val>
                                        </p:tav>
                                      </p:tavLst>
                                    </p:anim>
                                  </p:childTnLst>
                                </p:cTn>
                              </p:par>
                              <p:par>
                                <p:cTn id="130" presetID="17" presetClass="entr" presetSubtype="10"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 calcmode="lin" valueType="num">
                                      <p:cBhvr>
                                        <p:cTn id="132" dur="500" fill="hold"/>
                                        <p:tgtEl>
                                          <p:spTgt spid="49"/>
                                        </p:tgtEl>
                                        <p:attrNameLst>
                                          <p:attrName>ppt_w</p:attrName>
                                        </p:attrNameLst>
                                      </p:cBhvr>
                                      <p:tavLst>
                                        <p:tav tm="0">
                                          <p:val>
                                            <p:fltVal val="0"/>
                                          </p:val>
                                        </p:tav>
                                        <p:tav tm="100000">
                                          <p:val>
                                            <p:strVal val="#ppt_w"/>
                                          </p:val>
                                        </p:tav>
                                      </p:tavLst>
                                    </p:anim>
                                    <p:anim calcmode="lin" valueType="num">
                                      <p:cBhvr>
                                        <p:cTn id="133" dur="500" fill="hold"/>
                                        <p:tgtEl>
                                          <p:spTgt spid="49"/>
                                        </p:tgtEl>
                                        <p:attrNameLst>
                                          <p:attrName>ppt_h</p:attrName>
                                        </p:attrNameLst>
                                      </p:cBhvr>
                                      <p:tavLst>
                                        <p:tav tm="0">
                                          <p:val>
                                            <p:strVal val="#ppt_h"/>
                                          </p:val>
                                        </p:tav>
                                        <p:tav tm="100000">
                                          <p:val>
                                            <p:strVal val="#ppt_h"/>
                                          </p:val>
                                        </p:tav>
                                      </p:tavLst>
                                    </p:anim>
                                  </p:childTnLst>
                                </p:cTn>
                              </p:par>
                              <p:par>
                                <p:cTn id="134" presetID="17" presetClass="entr" presetSubtype="10" fill="hold" grpId="0" nodeType="withEffect">
                                  <p:stCondLst>
                                    <p:cond delay="0"/>
                                  </p:stCondLst>
                                  <p:childTnLst>
                                    <p:set>
                                      <p:cBhvr>
                                        <p:cTn id="135" dur="1" fill="hold">
                                          <p:stCondLst>
                                            <p:cond delay="0"/>
                                          </p:stCondLst>
                                        </p:cTn>
                                        <p:tgtEl>
                                          <p:spTgt spid="85"/>
                                        </p:tgtEl>
                                        <p:attrNameLst>
                                          <p:attrName>style.visibility</p:attrName>
                                        </p:attrNameLst>
                                      </p:cBhvr>
                                      <p:to>
                                        <p:strVal val="visible"/>
                                      </p:to>
                                    </p:set>
                                    <p:anim calcmode="lin" valueType="num">
                                      <p:cBhvr>
                                        <p:cTn id="136" dur="500" fill="hold"/>
                                        <p:tgtEl>
                                          <p:spTgt spid="85"/>
                                        </p:tgtEl>
                                        <p:attrNameLst>
                                          <p:attrName>ppt_w</p:attrName>
                                        </p:attrNameLst>
                                      </p:cBhvr>
                                      <p:tavLst>
                                        <p:tav tm="0">
                                          <p:val>
                                            <p:fltVal val="0"/>
                                          </p:val>
                                        </p:tav>
                                        <p:tav tm="100000">
                                          <p:val>
                                            <p:strVal val="#ppt_w"/>
                                          </p:val>
                                        </p:tav>
                                      </p:tavLst>
                                    </p:anim>
                                    <p:anim calcmode="lin" valueType="num">
                                      <p:cBhvr>
                                        <p:cTn id="137" dur="500" fill="hold"/>
                                        <p:tgtEl>
                                          <p:spTgt spid="85"/>
                                        </p:tgtEl>
                                        <p:attrNameLst>
                                          <p:attrName>ppt_h</p:attrName>
                                        </p:attrNameLst>
                                      </p:cBhvr>
                                      <p:tavLst>
                                        <p:tav tm="0">
                                          <p:val>
                                            <p:strVal val="#ppt_h"/>
                                          </p:val>
                                        </p:tav>
                                        <p:tav tm="100000">
                                          <p:val>
                                            <p:strVal val="#ppt_h"/>
                                          </p:val>
                                        </p:tav>
                                      </p:tavLst>
                                    </p:anim>
                                  </p:childTnLst>
                                </p:cTn>
                              </p:par>
                              <p:par>
                                <p:cTn id="138" presetID="17" presetClass="entr" presetSubtype="10" fill="hold" grpId="0" nodeType="withEffect">
                                  <p:stCondLst>
                                    <p:cond delay="0"/>
                                  </p:stCondLst>
                                  <p:childTnLst>
                                    <p:set>
                                      <p:cBhvr>
                                        <p:cTn id="139" dur="1" fill="hold">
                                          <p:stCondLst>
                                            <p:cond delay="0"/>
                                          </p:stCondLst>
                                        </p:cTn>
                                        <p:tgtEl>
                                          <p:spTgt spid="84"/>
                                        </p:tgtEl>
                                        <p:attrNameLst>
                                          <p:attrName>style.visibility</p:attrName>
                                        </p:attrNameLst>
                                      </p:cBhvr>
                                      <p:to>
                                        <p:strVal val="visible"/>
                                      </p:to>
                                    </p:set>
                                    <p:anim calcmode="lin" valueType="num">
                                      <p:cBhvr>
                                        <p:cTn id="140" dur="500" fill="hold"/>
                                        <p:tgtEl>
                                          <p:spTgt spid="84"/>
                                        </p:tgtEl>
                                        <p:attrNameLst>
                                          <p:attrName>ppt_w</p:attrName>
                                        </p:attrNameLst>
                                      </p:cBhvr>
                                      <p:tavLst>
                                        <p:tav tm="0">
                                          <p:val>
                                            <p:fltVal val="0"/>
                                          </p:val>
                                        </p:tav>
                                        <p:tav tm="100000">
                                          <p:val>
                                            <p:strVal val="#ppt_w"/>
                                          </p:val>
                                        </p:tav>
                                      </p:tavLst>
                                    </p:anim>
                                    <p:anim calcmode="lin" valueType="num">
                                      <p:cBhvr>
                                        <p:cTn id="141" dur="500" fill="hold"/>
                                        <p:tgtEl>
                                          <p:spTgt spid="8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P spid="77" grpId="0" animBg="1"/>
      <p:bldP spid="78" grpId="0" animBg="1"/>
      <p:bldP spid="84" grpId="0" animBg="1"/>
      <p:bldP spid="85" grpId="0" animBg="1"/>
      <p:bldP spid="49" grpId="0" animBg="1"/>
      <p:bldP spid="50" grpId="0" animBg="1"/>
      <p:bldP spid="52" grpId="0" animBg="1"/>
      <p:bldP spid="53"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C3BF6FDA-5291-4A4A-B086-94F05E3D4FD1}"/>
              </a:ext>
            </a:extLst>
          </p:cNvPr>
          <p:cNvPicPr>
            <a:picLocks noChangeAspect="1"/>
          </p:cNvPicPr>
          <p:nvPr/>
        </p:nvPicPr>
        <p:blipFill>
          <a:blip r:embed="rId2"/>
          <a:stretch>
            <a:fillRect/>
          </a:stretch>
        </p:blipFill>
        <p:spPr>
          <a:xfrm>
            <a:off x="81069" y="93166"/>
            <a:ext cx="11971231" cy="6485433"/>
          </a:xfrm>
          <a:prstGeom prst="rect">
            <a:avLst/>
          </a:prstGeom>
        </p:spPr>
      </p:pic>
      <p:pic>
        <p:nvPicPr>
          <p:cNvPr id="17" name="Afbeelding 16">
            <a:hlinkClick r:id="rId3" action="ppaction://hlinksldjump"/>
          </p:cNvPr>
          <p:cNvPicPr>
            <a:picLocks noChangeAspect="1"/>
          </p:cNvPicPr>
          <p:nvPr/>
        </p:nvPicPr>
        <p:blipFill>
          <a:blip r:embed="rId4"/>
          <a:stretch>
            <a:fillRect/>
          </a:stretch>
        </p:blipFill>
        <p:spPr>
          <a:xfrm>
            <a:off x="2717820" y="3264542"/>
            <a:ext cx="1755760" cy="1181861"/>
          </a:xfrm>
          <a:prstGeom prst="rect">
            <a:avLst/>
          </a:prstGeom>
        </p:spPr>
      </p:pic>
      <p:pic>
        <p:nvPicPr>
          <p:cNvPr id="19" name="Picture 3">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1010" y="3343725"/>
            <a:ext cx="1634151" cy="102349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1" name="Picture 2">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13514" y="1374447"/>
            <a:ext cx="1688440" cy="12683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 name="Afbeelding 21">
            <a:hlinkClick r:id="rId9" action="ppaction://hlinksldjump"/>
          </p:cNvPr>
          <p:cNvPicPr>
            <a:picLocks noChangeAspect="1"/>
          </p:cNvPicPr>
          <p:nvPr/>
        </p:nvPicPr>
        <p:blipFill>
          <a:blip r:embed="rId10"/>
          <a:stretch>
            <a:fillRect/>
          </a:stretch>
        </p:blipFill>
        <p:spPr>
          <a:xfrm>
            <a:off x="8802591" y="3289614"/>
            <a:ext cx="1309595" cy="1131717"/>
          </a:xfrm>
          <a:prstGeom prst="rect">
            <a:avLst/>
          </a:prstGeom>
        </p:spPr>
      </p:pic>
      <p:pic>
        <p:nvPicPr>
          <p:cNvPr id="28" name="Afbeelding 27">
            <a:hlinkClick r:id="rId11" action="ppaction://hlinksldjump"/>
          </p:cNvPr>
          <p:cNvPicPr>
            <a:picLocks noChangeAspect="1"/>
          </p:cNvPicPr>
          <p:nvPr/>
        </p:nvPicPr>
        <p:blipFill>
          <a:blip r:embed="rId12"/>
          <a:stretch>
            <a:fillRect/>
          </a:stretch>
        </p:blipFill>
        <p:spPr>
          <a:xfrm>
            <a:off x="2539513" y="5199523"/>
            <a:ext cx="2298384" cy="971874"/>
          </a:xfrm>
          <a:prstGeom prst="rect">
            <a:avLst/>
          </a:prstGeom>
        </p:spPr>
      </p:pic>
      <p:pic>
        <p:nvPicPr>
          <p:cNvPr id="31" name="Afbeelding 30"/>
          <p:cNvPicPr>
            <a:picLocks noChangeAspect="1"/>
          </p:cNvPicPr>
          <p:nvPr/>
        </p:nvPicPr>
        <p:blipFill>
          <a:blip r:embed="rId13"/>
          <a:stretch>
            <a:fillRect/>
          </a:stretch>
        </p:blipFill>
        <p:spPr>
          <a:xfrm>
            <a:off x="5518806" y="4974425"/>
            <a:ext cx="937102" cy="780473"/>
          </a:xfrm>
          <a:prstGeom prst="rect">
            <a:avLst/>
          </a:prstGeom>
        </p:spPr>
      </p:pic>
      <p:pic>
        <p:nvPicPr>
          <p:cNvPr id="32" name="Afbeelding 31">
            <a:hlinkClick r:id="rId14" action="ppaction://hlinksldjump"/>
          </p:cNvPr>
          <p:cNvPicPr>
            <a:picLocks noChangeAspect="1"/>
          </p:cNvPicPr>
          <p:nvPr/>
        </p:nvPicPr>
        <p:blipFill>
          <a:blip r:embed="rId15"/>
          <a:stretch>
            <a:fillRect/>
          </a:stretch>
        </p:blipFill>
        <p:spPr>
          <a:xfrm>
            <a:off x="6305330" y="5246065"/>
            <a:ext cx="878791" cy="878791"/>
          </a:xfrm>
          <a:prstGeom prst="rect">
            <a:avLst/>
          </a:prstGeom>
        </p:spPr>
      </p:pic>
      <p:pic>
        <p:nvPicPr>
          <p:cNvPr id="33" name="Afbeelding 32"/>
          <p:cNvPicPr>
            <a:picLocks noChangeAspect="1"/>
          </p:cNvPicPr>
          <p:nvPr/>
        </p:nvPicPr>
        <p:blipFill>
          <a:blip r:embed="rId16"/>
          <a:stretch>
            <a:fillRect/>
          </a:stretch>
        </p:blipFill>
        <p:spPr>
          <a:xfrm>
            <a:off x="7080205" y="5654672"/>
            <a:ext cx="542080" cy="686399"/>
          </a:xfrm>
          <a:prstGeom prst="rect">
            <a:avLst/>
          </a:prstGeom>
        </p:spPr>
      </p:pic>
      <p:sp>
        <p:nvSpPr>
          <p:cNvPr id="65" name="Pijl links en rechts 64"/>
          <p:cNvSpPr/>
          <p:nvPr/>
        </p:nvSpPr>
        <p:spPr>
          <a:xfrm>
            <a:off x="4959173" y="2088856"/>
            <a:ext cx="258490" cy="124102"/>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6" name="Pijl links en rechts 65"/>
          <p:cNvSpPr/>
          <p:nvPr/>
        </p:nvSpPr>
        <p:spPr>
          <a:xfrm>
            <a:off x="7821587" y="2088856"/>
            <a:ext cx="258490" cy="124102"/>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7" name="Pijl links en rechts 66"/>
          <p:cNvSpPr/>
          <p:nvPr/>
        </p:nvSpPr>
        <p:spPr>
          <a:xfrm>
            <a:off x="4961186" y="3874086"/>
            <a:ext cx="246152" cy="118914"/>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8" name="Pijl links en rechts 67"/>
          <p:cNvSpPr/>
          <p:nvPr/>
        </p:nvSpPr>
        <p:spPr>
          <a:xfrm>
            <a:off x="7817849" y="3874086"/>
            <a:ext cx="246152" cy="118914"/>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69" name="Pijl links en rechts 68"/>
          <p:cNvSpPr/>
          <p:nvPr/>
        </p:nvSpPr>
        <p:spPr>
          <a:xfrm>
            <a:off x="4954551" y="5569890"/>
            <a:ext cx="257051" cy="118914"/>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0" name="Pijl links en rechts 69"/>
          <p:cNvSpPr/>
          <p:nvPr/>
        </p:nvSpPr>
        <p:spPr>
          <a:xfrm>
            <a:off x="7811214" y="5575722"/>
            <a:ext cx="257051" cy="118914"/>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3" name="Pijl links en rechts 72"/>
          <p:cNvSpPr/>
          <p:nvPr/>
        </p:nvSpPr>
        <p:spPr>
          <a:xfrm rot="5400000">
            <a:off x="3510261" y="2941795"/>
            <a:ext cx="267177"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4" name="Pijl links en rechts 73"/>
          <p:cNvSpPr/>
          <p:nvPr/>
        </p:nvSpPr>
        <p:spPr>
          <a:xfrm rot="5400000">
            <a:off x="6415016" y="2941795"/>
            <a:ext cx="267177"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5" name="Pijl links en rechts 74"/>
          <p:cNvSpPr/>
          <p:nvPr/>
        </p:nvSpPr>
        <p:spPr>
          <a:xfrm rot="5400000">
            <a:off x="9204840" y="2941795"/>
            <a:ext cx="267176"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6" name="Pijl links en rechts 75"/>
          <p:cNvSpPr/>
          <p:nvPr/>
        </p:nvSpPr>
        <p:spPr>
          <a:xfrm rot="5400000">
            <a:off x="3508853" y="4727514"/>
            <a:ext cx="269994"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7" name="Pijl links en rechts 76"/>
          <p:cNvSpPr/>
          <p:nvPr/>
        </p:nvSpPr>
        <p:spPr>
          <a:xfrm rot="5400000">
            <a:off x="6413608" y="4727514"/>
            <a:ext cx="269994"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8" name="Pijl links en rechts 77"/>
          <p:cNvSpPr/>
          <p:nvPr/>
        </p:nvSpPr>
        <p:spPr>
          <a:xfrm rot="5400000">
            <a:off x="9203430" y="4727515"/>
            <a:ext cx="269995" cy="146568"/>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4" name="Pijl links en rechts 83"/>
          <p:cNvSpPr/>
          <p:nvPr/>
        </p:nvSpPr>
        <p:spPr>
          <a:xfrm rot="2523353">
            <a:off x="4924019" y="4748987"/>
            <a:ext cx="295549" cy="10142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5" name="Pijl links en rechts 84"/>
          <p:cNvSpPr/>
          <p:nvPr/>
        </p:nvSpPr>
        <p:spPr>
          <a:xfrm rot="8368837">
            <a:off x="4912660" y="4758222"/>
            <a:ext cx="294794" cy="97396"/>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39" name="Picture 2">
            <a:hlinkClick r:id="rId17" action="ppaction://hlinksldjump"/>
            <a:extLst>
              <a:ext uri="{FF2B5EF4-FFF2-40B4-BE49-F238E27FC236}">
                <a16:creationId xmlns:a16="http://schemas.microsoft.com/office/drawing/2014/main" id="{77FD582E-9107-364F-B5C7-344960911243}"/>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692404" y="1360045"/>
            <a:ext cx="1970811" cy="12827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 name="Afbeelding 1">
            <a:hlinkClick r:id="rId19" action="ppaction://hlinksldjump"/>
            <a:extLst>
              <a:ext uri="{FF2B5EF4-FFF2-40B4-BE49-F238E27FC236}">
                <a16:creationId xmlns:a16="http://schemas.microsoft.com/office/drawing/2014/main" id="{76A6F617-2F06-E84C-9601-70C31F41FC54}"/>
              </a:ext>
            </a:extLst>
          </p:cNvPr>
          <p:cNvPicPr>
            <a:picLocks noChangeAspect="1"/>
          </p:cNvPicPr>
          <p:nvPr/>
        </p:nvPicPr>
        <p:blipFill>
          <a:blip r:embed="rId20"/>
          <a:stretch>
            <a:fillRect/>
          </a:stretch>
        </p:blipFill>
        <p:spPr>
          <a:xfrm>
            <a:off x="8572439" y="5184975"/>
            <a:ext cx="1783339" cy="1000971"/>
          </a:xfrm>
          <a:prstGeom prst="rect">
            <a:avLst/>
          </a:prstGeom>
        </p:spPr>
      </p:pic>
      <p:pic>
        <p:nvPicPr>
          <p:cNvPr id="44" name="Picture 2">
            <a:hlinkClick r:id="rId21" action="ppaction://hlinksldjump"/>
            <a:extLst>
              <a:ext uri="{FF2B5EF4-FFF2-40B4-BE49-F238E27FC236}">
                <a16:creationId xmlns:a16="http://schemas.microsoft.com/office/drawing/2014/main" id="{229A6690-B4F3-564C-ABEE-0E31A87F5947}"/>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496062" y="1360045"/>
            <a:ext cx="2132768" cy="11591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9" name="Pijl links en rechts 48">
            <a:extLst>
              <a:ext uri="{FF2B5EF4-FFF2-40B4-BE49-F238E27FC236}">
                <a16:creationId xmlns:a16="http://schemas.microsoft.com/office/drawing/2014/main" id="{3522E496-46DE-9547-9A6B-198844E43F81}"/>
              </a:ext>
            </a:extLst>
          </p:cNvPr>
          <p:cNvSpPr/>
          <p:nvPr/>
        </p:nvSpPr>
        <p:spPr>
          <a:xfrm rot="2523353">
            <a:off x="7801505" y="4748989"/>
            <a:ext cx="295549" cy="10142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0" name="Pijl links en rechts 49">
            <a:extLst>
              <a:ext uri="{FF2B5EF4-FFF2-40B4-BE49-F238E27FC236}">
                <a16:creationId xmlns:a16="http://schemas.microsoft.com/office/drawing/2014/main" id="{2897C748-0BDE-AB40-8FB9-7A01296E1727}"/>
              </a:ext>
            </a:extLst>
          </p:cNvPr>
          <p:cNvSpPr/>
          <p:nvPr/>
        </p:nvSpPr>
        <p:spPr>
          <a:xfrm rot="8368837">
            <a:off x="7790146" y="4758224"/>
            <a:ext cx="294794" cy="97396"/>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2" name="Pijl links en rechts 51">
            <a:extLst>
              <a:ext uri="{FF2B5EF4-FFF2-40B4-BE49-F238E27FC236}">
                <a16:creationId xmlns:a16="http://schemas.microsoft.com/office/drawing/2014/main" id="{D58CF02A-9CA9-B440-8F36-79996553BFF3}"/>
              </a:ext>
            </a:extLst>
          </p:cNvPr>
          <p:cNvSpPr/>
          <p:nvPr/>
        </p:nvSpPr>
        <p:spPr>
          <a:xfrm rot="2523353">
            <a:off x="4941272" y="2925427"/>
            <a:ext cx="295549" cy="10142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3" name="Pijl links en rechts 52">
            <a:extLst>
              <a:ext uri="{FF2B5EF4-FFF2-40B4-BE49-F238E27FC236}">
                <a16:creationId xmlns:a16="http://schemas.microsoft.com/office/drawing/2014/main" id="{E2F57A1C-5819-E947-9E7B-1D6601306B08}"/>
              </a:ext>
            </a:extLst>
          </p:cNvPr>
          <p:cNvSpPr/>
          <p:nvPr/>
        </p:nvSpPr>
        <p:spPr>
          <a:xfrm rot="8368837">
            <a:off x="4929913" y="2934662"/>
            <a:ext cx="294794" cy="97396"/>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5" name="Pijl links en rechts 54">
            <a:extLst>
              <a:ext uri="{FF2B5EF4-FFF2-40B4-BE49-F238E27FC236}">
                <a16:creationId xmlns:a16="http://schemas.microsoft.com/office/drawing/2014/main" id="{4768BB50-F9CF-EC4B-B887-CA82B21A316B}"/>
              </a:ext>
            </a:extLst>
          </p:cNvPr>
          <p:cNvSpPr/>
          <p:nvPr/>
        </p:nvSpPr>
        <p:spPr>
          <a:xfrm rot="2523353">
            <a:off x="7806969" y="2938137"/>
            <a:ext cx="295549" cy="10142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56" name="Pijl links en rechts 55">
            <a:extLst>
              <a:ext uri="{FF2B5EF4-FFF2-40B4-BE49-F238E27FC236}">
                <a16:creationId xmlns:a16="http://schemas.microsoft.com/office/drawing/2014/main" id="{4D2FCA22-E84C-8E49-8A55-4B46F38DB645}"/>
              </a:ext>
            </a:extLst>
          </p:cNvPr>
          <p:cNvSpPr/>
          <p:nvPr/>
        </p:nvSpPr>
        <p:spPr>
          <a:xfrm rot="8368837">
            <a:off x="7795610" y="2947372"/>
            <a:ext cx="294794" cy="97396"/>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8" name="Rechthoek 37">
            <a:extLst>
              <a:ext uri="{FF2B5EF4-FFF2-40B4-BE49-F238E27FC236}">
                <a16:creationId xmlns:a16="http://schemas.microsoft.com/office/drawing/2014/main" id="{C53A4E1C-E866-144A-8A9A-8E6BA3B79437}"/>
              </a:ext>
            </a:extLst>
          </p:cNvPr>
          <p:cNvSpPr/>
          <p:nvPr/>
        </p:nvSpPr>
        <p:spPr>
          <a:xfrm>
            <a:off x="283752" y="6594951"/>
            <a:ext cx="11768548" cy="276999"/>
          </a:xfrm>
          <a:prstGeom prst="rect">
            <a:avLst/>
          </a:prstGeom>
        </p:spPr>
        <p:txBody>
          <a:bodyPr wrap="square">
            <a:spAutoFit/>
          </a:bodyPr>
          <a:lstStyle/>
          <a:p>
            <a:r>
              <a:rPr lang="nl-NL" sz="600" dirty="0">
                <a:solidFill>
                  <a:schemeClr val="tx1">
                    <a:lumMod val="65000"/>
                    <a:lumOff val="35000"/>
                  </a:schemeClr>
                </a:solidFill>
              </a:rPr>
              <a:t>© TOM</a:t>
            </a:r>
            <a:r>
              <a:rPr lang="nl-NL" sz="600" baseline="30000" dirty="0">
                <a:solidFill>
                  <a:schemeClr val="tx1">
                    <a:lumMod val="65000"/>
                    <a:lumOff val="35000"/>
                  </a:schemeClr>
                </a:solidFill>
              </a:rPr>
              <a:t>3</a:t>
            </a:r>
            <a:r>
              <a:rPr lang="nl-NL" sz="600" dirty="0">
                <a:solidFill>
                  <a:schemeClr val="tx1">
                    <a:lumMod val="65000"/>
                    <a:lumOff val="35000"/>
                  </a:schemeClr>
                </a:solidFill>
              </a:rPr>
              <a:t> model is een uitgave en werkmethode van Westmoreland BV. Alle rechten voorbehouden. Niets uit deze uitgave mag worden verveelvoudigd, opgeslagen in een geautomatiseerd gegevensbestand, of openbaar gemaakt, in enige vorm of op enige wijze, hetzij elektronisch, mechanisch, door print-outs, kopieën, of op welke andere manier dan ook, zonder voorafgaande schriftelijke toestemming van Westmoreland BV</a:t>
            </a:r>
          </a:p>
        </p:txBody>
      </p:sp>
    </p:spTree>
    <p:extLst>
      <p:ext uri="{BB962C8B-B14F-4D97-AF65-F5344CB8AC3E}">
        <p14:creationId xmlns:p14="http://schemas.microsoft.com/office/powerpoint/2010/main" val="2444129455"/>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ep 93">
            <a:extLst>
              <a:ext uri="{FF2B5EF4-FFF2-40B4-BE49-F238E27FC236}">
                <a16:creationId xmlns:a16="http://schemas.microsoft.com/office/drawing/2014/main" id="{E7004096-A5E4-8D4B-9439-709F2DF59E01}"/>
              </a:ext>
            </a:extLst>
          </p:cNvPr>
          <p:cNvGrpSpPr/>
          <p:nvPr/>
        </p:nvGrpSpPr>
        <p:grpSpPr>
          <a:xfrm>
            <a:off x="387250" y="917072"/>
            <a:ext cx="10858500" cy="5882609"/>
            <a:chOff x="387250" y="917072"/>
            <a:chExt cx="10858500" cy="5882609"/>
          </a:xfrm>
        </p:grpSpPr>
        <p:pic>
          <p:nvPicPr>
            <p:cNvPr id="53" name="Afbeelding 52">
              <a:extLst>
                <a:ext uri="{FF2B5EF4-FFF2-40B4-BE49-F238E27FC236}">
                  <a16:creationId xmlns:a16="http://schemas.microsoft.com/office/drawing/2014/main" id="{F52EC336-897F-534B-9525-2A4857C4088F}"/>
                </a:ext>
              </a:extLst>
            </p:cNvPr>
            <p:cNvPicPr>
              <a:picLocks noChangeAspect="1"/>
            </p:cNvPicPr>
            <p:nvPr/>
          </p:nvPicPr>
          <p:blipFill>
            <a:blip r:embed="rId2"/>
            <a:stretch>
              <a:fillRect/>
            </a:stretch>
          </p:blipFill>
          <p:spPr>
            <a:xfrm>
              <a:off x="387250" y="917072"/>
              <a:ext cx="10858500" cy="5882609"/>
            </a:xfrm>
            <a:prstGeom prst="rect">
              <a:avLst/>
            </a:prstGeom>
          </p:spPr>
        </p:pic>
        <p:sp>
          <p:nvSpPr>
            <p:cNvPr id="74" name="Pijl links en rechts 73">
              <a:extLst>
                <a:ext uri="{FF2B5EF4-FFF2-40B4-BE49-F238E27FC236}">
                  <a16:creationId xmlns:a16="http://schemas.microsoft.com/office/drawing/2014/main" id="{6BAF1A00-BA93-C843-A198-8D8FC6FD2FDD}"/>
                </a:ext>
              </a:extLst>
            </p:cNvPr>
            <p:cNvSpPr/>
            <p:nvPr/>
          </p:nvSpPr>
          <p:spPr>
            <a:xfrm rot="5400000">
              <a:off x="3557158" y="3494222"/>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6" name="Pijl links en rechts 75">
              <a:extLst>
                <a:ext uri="{FF2B5EF4-FFF2-40B4-BE49-F238E27FC236}">
                  <a16:creationId xmlns:a16="http://schemas.microsoft.com/office/drawing/2014/main" id="{CBB22286-51FF-2345-B823-C821C8F7BCCB}"/>
                </a:ext>
              </a:extLst>
            </p:cNvPr>
            <p:cNvSpPr/>
            <p:nvPr/>
          </p:nvSpPr>
          <p:spPr>
            <a:xfrm rot="5400000">
              <a:off x="8654349" y="3494222"/>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0" name="Pijl links en rechts 79">
              <a:extLst>
                <a:ext uri="{FF2B5EF4-FFF2-40B4-BE49-F238E27FC236}">
                  <a16:creationId xmlns:a16="http://schemas.microsoft.com/office/drawing/2014/main" id="{ADAE5428-C95B-1F47-BD62-AFAFC2A530B1}"/>
                </a:ext>
              </a:extLst>
            </p:cNvPr>
            <p:cNvSpPr/>
            <p:nvPr/>
          </p:nvSpPr>
          <p:spPr>
            <a:xfrm>
              <a:off x="4823365" y="2501026"/>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1" name="Pijl links en rechts 80">
              <a:extLst>
                <a:ext uri="{FF2B5EF4-FFF2-40B4-BE49-F238E27FC236}">
                  <a16:creationId xmlns:a16="http://schemas.microsoft.com/office/drawing/2014/main" id="{14FC4639-8218-4141-81E2-37FC887BE69A}"/>
                </a:ext>
              </a:extLst>
            </p:cNvPr>
            <p:cNvSpPr/>
            <p:nvPr/>
          </p:nvSpPr>
          <p:spPr>
            <a:xfrm>
              <a:off x="7417795" y="2501026"/>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2" name="Pijl links en rechts 81">
              <a:extLst>
                <a:ext uri="{FF2B5EF4-FFF2-40B4-BE49-F238E27FC236}">
                  <a16:creationId xmlns:a16="http://schemas.microsoft.com/office/drawing/2014/main" id="{90D054D8-BB2F-004D-8C51-B48AABBDA5BD}"/>
                </a:ext>
              </a:extLst>
            </p:cNvPr>
            <p:cNvSpPr/>
            <p:nvPr/>
          </p:nvSpPr>
          <p:spPr>
            <a:xfrm>
              <a:off x="4824203" y="4253699"/>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3" name="Pijl links en rechts 82">
              <a:extLst>
                <a:ext uri="{FF2B5EF4-FFF2-40B4-BE49-F238E27FC236}">
                  <a16:creationId xmlns:a16="http://schemas.microsoft.com/office/drawing/2014/main" id="{3FB72CA7-185A-8944-A877-F6E6CCFCD061}"/>
                </a:ext>
              </a:extLst>
            </p:cNvPr>
            <p:cNvSpPr/>
            <p:nvPr/>
          </p:nvSpPr>
          <p:spPr>
            <a:xfrm>
              <a:off x="7418633" y="4253699"/>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4" name="Pijl links en rechts 83">
              <a:extLst>
                <a:ext uri="{FF2B5EF4-FFF2-40B4-BE49-F238E27FC236}">
                  <a16:creationId xmlns:a16="http://schemas.microsoft.com/office/drawing/2014/main" id="{28C1BD13-539D-F547-80BF-B5867003917B}"/>
                </a:ext>
              </a:extLst>
            </p:cNvPr>
            <p:cNvSpPr/>
            <p:nvPr/>
          </p:nvSpPr>
          <p:spPr>
            <a:xfrm>
              <a:off x="4823365" y="5960364"/>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5" name="Pijl links en rechts 84">
              <a:extLst>
                <a:ext uri="{FF2B5EF4-FFF2-40B4-BE49-F238E27FC236}">
                  <a16:creationId xmlns:a16="http://schemas.microsoft.com/office/drawing/2014/main" id="{1AFE120E-BD63-FD4B-BEC9-890ABEF1EC51}"/>
                </a:ext>
              </a:extLst>
            </p:cNvPr>
            <p:cNvSpPr/>
            <p:nvPr/>
          </p:nvSpPr>
          <p:spPr>
            <a:xfrm>
              <a:off x="7417795" y="5960364"/>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6" name="Pijl links en rechts 85">
              <a:extLst>
                <a:ext uri="{FF2B5EF4-FFF2-40B4-BE49-F238E27FC236}">
                  <a16:creationId xmlns:a16="http://schemas.microsoft.com/office/drawing/2014/main" id="{BD864DB5-C09F-E441-8178-17C51F31D992}"/>
                </a:ext>
              </a:extLst>
            </p:cNvPr>
            <p:cNvSpPr/>
            <p:nvPr/>
          </p:nvSpPr>
          <p:spPr>
            <a:xfrm rot="5400000">
              <a:off x="3550705" y="5154007"/>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7" name="Pijl links en rechts 86">
              <a:extLst>
                <a:ext uri="{FF2B5EF4-FFF2-40B4-BE49-F238E27FC236}">
                  <a16:creationId xmlns:a16="http://schemas.microsoft.com/office/drawing/2014/main" id="{76CCED10-6BFF-9945-831D-5590332A6CD3}"/>
                </a:ext>
              </a:extLst>
            </p:cNvPr>
            <p:cNvSpPr/>
            <p:nvPr/>
          </p:nvSpPr>
          <p:spPr>
            <a:xfrm rot="5400000">
              <a:off x="6097352" y="5154007"/>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88" name="Pijl links en rechts 87">
              <a:extLst>
                <a:ext uri="{FF2B5EF4-FFF2-40B4-BE49-F238E27FC236}">
                  <a16:creationId xmlns:a16="http://schemas.microsoft.com/office/drawing/2014/main" id="{810B56A2-92DB-5F4D-9BE8-78666B252D35}"/>
                </a:ext>
              </a:extLst>
            </p:cNvPr>
            <p:cNvSpPr/>
            <p:nvPr/>
          </p:nvSpPr>
          <p:spPr>
            <a:xfrm rot="5400000">
              <a:off x="8647896" y="5154007"/>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75" name="Pijl links en rechts 74">
              <a:extLst>
                <a:ext uri="{FF2B5EF4-FFF2-40B4-BE49-F238E27FC236}">
                  <a16:creationId xmlns:a16="http://schemas.microsoft.com/office/drawing/2014/main" id="{43A9F78D-63C6-9141-9E18-8BDC7F615E2B}"/>
                </a:ext>
              </a:extLst>
            </p:cNvPr>
            <p:cNvSpPr/>
            <p:nvPr/>
          </p:nvSpPr>
          <p:spPr>
            <a:xfrm rot="5400000">
              <a:off x="6103805" y="3494222"/>
              <a:ext cx="193609" cy="89830"/>
            </a:xfrm>
            <a:prstGeom prst="leftRightArrow">
              <a:avLst/>
            </a:prstGeom>
            <a:solidFill>
              <a:srgbClr val="E5085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2" name="Titel 1"/>
          <p:cNvSpPr>
            <a:spLocks noGrp="1"/>
          </p:cNvSpPr>
          <p:nvPr>
            <p:ph type="title"/>
          </p:nvPr>
        </p:nvSpPr>
        <p:spPr>
          <a:xfrm>
            <a:off x="342900" y="-41271"/>
            <a:ext cx="10515600" cy="866771"/>
          </a:xfrm>
        </p:spPr>
        <p:txBody>
          <a:bodyPr/>
          <a:lstStyle/>
          <a:p>
            <a:r>
              <a:rPr lang="nl-NL" dirty="0"/>
              <a:t>Case </a:t>
            </a:r>
            <a:r>
              <a:rPr lang="nl-NL" dirty="0" err="1"/>
              <a:t>study</a:t>
            </a:r>
            <a:r>
              <a:rPr lang="nl-NL" dirty="0"/>
              <a:t>: Tom de tuinman</a:t>
            </a:r>
          </a:p>
        </p:txBody>
      </p:sp>
      <p:pic>
        <p:nvPicPr>
          <p:cNvPr id="7" name="Picture 2" descr="C:\Users\riannew\AppData\Local\Microsoft\Windows\Temporary Internet Files\Content.IE5\KFQWSSLA\inventos-utiles-que-han-cambiado-la-historia-post-it[1].jpg">
            <a:extLst>
              <a:ext uri="{FF2B5EF4-FFF2-40B4-BE49-F238E27FC236}">
                <a16:creationId xmlns:a16="http://schemas.microsoft.com/office/drawing/2014/main" id="{5E6FF9F2-B18C-F24C-ADFF-F9759C485950}"/>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7969601" y="2111151"/>
            <a:ext cx="1438831" cy="1220169"/>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hthoek 7">
            <a:extLst>
              <a:ext uri="{FF2B5EF4-FFF2-40B4-BE49-F238E27FC236}">
                <a16:creationId xmlns:a16="http://schemas.microsoft.com/office/drawing/2014/main" id="{0373D413-0ABC-804D-9570-F4AD40907BC5}"/>
              </a:ext>
            </a:extLst>
          </p:cNvPr>
          <p:cNvSpPr/>
          <p:nvPr/>
        </p:nvSpPr>
        <p:spPr>
          <a:xfrm rot="20719327">
            <a:off x="8119496" y="2273364"/>
            <a:ext cx="1260911" cy="830997"/>
          </a:xfrm>
          <a:prstGeom prst="rect">
            <a:avLst/>
          </a:prstGeom>
        </p:spPr>
        <p:txBody>
          <a:bodyPr wrap="square">
            <a:spAutoFit/>
          </a:bodyPr>
          <a:lstStyle/>
          <a:p>
            <a:pPr algn="ctr"/>
            <a:r>
              <a:rPr lang="nl-NL" sz="1200" b="1" dirty="0"/>
              <a:t>Wegen net</a:t>
            </a:r>
          </a:p>
          <a:p>
            <a:pPr algn="ctr"/>
            <a:endParaRPr lang="nl-NL" sz="1200" b="1" dirty="0"/>
          </a:p>
          <a:p>
            <a:pPr algn="ctr"/>
            <a:r>
              <a:rPr lang="nl-NL" sz="1200" b="1" dirty="0"/>
              <a:t>boekhoud systeem </a:t>
            </a:r>
          </a:p>
        </p:txBody>
      </p:sp>
      <p:pic>
        <p:nvPicPr>
          <p:cNvPr id="9" name="Picture 2" descr="C:\Users\riannew\AppData\Local\Microsoft\Windows\Temporary Internet Files\Content.IE5\KFQWSSLA\inventos-utiles-que-han-cambiado-la-historia-post-it[1].jpg">
            <a:extLst>
              <a:ext uri="{FF2B5EF4-FFF2-40B4-BE49-F238E27FC236}">
                <a16:creationId xmlns:a16="http://schemas.microsoft.com/office/drawing/2014/main" id="{EFF79206-9166-1A43-BDE4-FA2F6983A58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1495869">
            <a:off x="8151848" y="3749289"/>
            <a:ext cx="1401919" cy="1188866"/>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hthoek 9">
            <a:extLst>
              <a:ext uri="{FF2B5EF4-FFF2-40B4-BE49-F238E27FC236}">
                <a16:creationId xmlns:a16="http://schemas.microsoft.com/office/drawing/2014/main" id="{3448D771-F1C1-1F42-A96D-41A4E57B16E1}"/>
              </a:ext>
            </a:extLst>
          </p:cNvPr>
          <p:cNvSpPr/>
          <p:nvPr/>
        </p:nvSpPr>
        <p:spPr>
          <a:xfrm rot="1282057">
            <a:off x="8276646" y="3684513"/>
            <a:ext cx="1165227" cy="1169551"/>
          </a:xfrm>
          <a:prstGeom prst="rect">
            <a:avLst/>
          </a:prstGeom>
        </p:spPr>
        <p:txBody>
          <a:bodyPr wrap="square">
            <a:spAutoFit/>
          </a:bodyPr>
          <a:lstStyle/>
          <a:p>
            <a:endParaRPr lang="nl-NL" sz="1000" b="1" dirty="0"/>
          </a:p>
          <a:p>
            <a:pPr algn="ctr"/>
            <a:r>
              <a:rPr lang="nl-NL" sz="1000" b="1" dirty="0"/>
              <a:t>Trekker met maai installatie</a:t>
            </a:r>
          </a:p>
          <a:p>
            <a:pPr algn="ctr"/>
            <a:endParaRPr lang="nl-NL" sz="1000" b="1" dirty="0"/>
          </a:p>
          <a:p>
            <a:pPr algn="ctr"/>
            <a:r>
              <a:rPr lang="nl-NL" sz="1000" b="1" dirty="0"/>
              <a:t>Facturatie gegevens</a:t>
            </a:r>
          </a:p>
          <a:p>
            <a:endParaRPr lang="nl-NL" sz="1000" b="1" dirty="0"/>
          </a:p>
        </p:txBody>
      </p:sp>
      <p:pic>
        <p:nvPicPr>
          <p:cNvPr id="11" name="Picture 2" descr="C:\Users\riannew\AppData\Local\Microsoft\Windows\Temporary Internet Files\Content.IE5\KFQWSSLA\inventos-utiles-que-han-cambiado-la-historia-post-it[1].jpg">
            <a:extLst>
              <a:ext uri="{FF2B5EF4-FFF2-40B4-BE49-F238E27FC236}">
                <a16:creationId xmlns:a16="http://schemas.microsoft.com/office/drawing/2014/main" id="{00039F5E-D50B-624E-93C4-37FBB49BBE1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411266">
            <a:off x="2472913" y="1770841"/>
            <a:ext cx="2247656" cy="1502508"/>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hthoek 11">
            <a:extLst>
              <a:ext uri="{FF2B5EF4-FFF2-40B4-BE49-F238E27FC236}">
                <a16:creationId xmlns:a16="http://schemas.microsoft.com/office/drawing/2014/main" id="{BAFC913E-F032-4E45-A6FE-AA4688567B37}"/>
              </a:ext>
            </a:extLst>
          </p:cNvPr>
          <p:cNvSpPr/>
          <p:nvPr/>
        </p:nvSpPr>
        <p:spPr>
          <a:xfrm rot="21197454">
            <a:off x="2912455" y="2016517"/>
            <a:ext cx="1711879" cy="1169551"/>
          </a:xfrm>
          <a:prstGeom prst="rect">
            <a:avLst/>
          </a:prstGeom>
        </p:spPr>
        <p:txBody>
          <a:bodyPr wrap="square">
            <a:spAutoFit/>
          </a:bodyPr>
          <a:lstStyle/>
          <a:p>
            <a:pPr marL="228600" indent="-228600">
              <a:buAutoNum type="arabicPeriod"/>
            </a:pPr>
            <a:r>
              <a:rPr lang="nl-NL" sz="1000" b="1" dirty="0"/>
              <a:t>Praatje keukentafel</a:t>
            </a:r>
          </a:p>
          <a:p>
            <a:pPr marL="228600" indent="-228600">
              <a:buAutoNum type="arabicPeriod"/>
            </a:pPr>
            <a:r>
              <a:rPr lang="nl-NL" sz="1000" b="1" dirty="0"/>
              <a:t>Afspraak</a:t>
            </a:r>
          </a:p>
          <a:p>
            <a:pPr marL="228600" indent="-228600">
              <a:buAutoNum type="arabicPeriod"/>
            </a:pPr>
            <a:r>
              <a:rPr lang="nl-NL" sz="1000" b="1" dirty="0"/>
              <a:t>Trekker vervoeren</a:t>
            </a:r>
          </a:p>
          <a:p>
            <a:pPr marL="228600" indent="-228600">
              <a:buAutoNum type="arabicPeriod"/>
            </a:pPr>
            <a:r>
              <a:rPr lang="nl-NL" sz="1000" b="1" dirty="0"/>
              <a:t>Maaien</a:t>
            </a:r>
          </a:p>
          <a:p>
            <a:pPr marL="228600" indent="-228600">
              <a:buAutoNum type="arabicPeriod"/>
            </a:pPr>
            <a:r>
              <a:rPr lang="nl-NL" sz="1000" b="1" dirty="0"/>
              <a:t>Factureren</a:t>
            </a:r>
          </a:p>
          <a:p>
            <a:pPr marL="228600" indent="-228600">
              <a:buAutoNum type="arabicPeriod"/>
            </a:pPr>
            <a:r>
              <a:rPr lang="nl-NL" sz="1000" b="1" dirty="0"/>
              <a:t>Praatje keukentafel</a:t>
            </a:r>
          </a:p>
          <a:p>
            <a:endParaRPr lang="nl-NL" sz="1000" b="1" dirty="0"/>
          </a:p>
        </p:txBody>
      </p:sp>
      <p:pic>
        <p:nvPicPr>
          <p:cNvPr id="13" name="Picture 2" descr="C:\Users\riannew\AppData\Local\Microsoft\Windows\Temporary Internet Files\Content.IE5\KFQWSSLA\inventos-utiles-que-han-cambiado-la-historia-post-it[1].jpg">
            <a:extLst>
              <a:ext uri="{FF2B5EF4-FFF2-40B4-BE49-F238E27FC236}">
                <a16:creationId xmlns:a16="http://schemas.microsoft.com/office/drawing/2014/main" id="{442EB612-5B69-CB4F-AA77-6ADE7B894D5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908407">
            <a:off x="5117286" y="1480025"/>
            <a:ext cx="2101701" cy="178230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Rechthoek 13">
            <a:extLst>
              <a:ext uri="{FF2B5EF4-FFF2-40B4-BE49-F238E27FC236}">
                <a16:creationId xmlns:a16="http://schemas.microsoft.com/office/drawing/2014/main" id="{413D0A96-FCAE-C943-A955-CAC85814B6C7}"/>
              </a:ext>
            </a:extLst>
          </p:cNvPr>
          <p:cNvSpPr/>
          <p:nvPr/>
        </p:nvSpPr>
        <p:spPr>
          <a:xfrm rot="641081">
            <a:off x="4993983" y="1842240"/>
            <a:ext cx="2443233" cy="1015663"/>
          </a:xfrm>
          <a:prstGeom prst="rect">
            <a:avLst/>
          </a:prstGeom>
        </p:spPr>
        <p:txBody>
          <a:bodyPr wrap="square">
            <a:spAutoFit/>
          </a:bodyPr>
          <a:lstStyle/>
          <a:p>
            <a:pPr algn="ctr"/>
            <a:r>
              <a:rPr lang="nl-NL" sz="1000" b="1" dirty="0"/>
              <a:t>Tom </a:t>
            </a:r>
          </a:p>
          <a:p>
            <a:pPr algn="ctr"/>
            <a:r>
              <a:rPr lang="nl-NL" sz="1000" b="1" dirty="0"/>
              <a:t>|</a:t>
            </a:r>
          </a:p>
          <a:p>
            <a:pPr algn="ctr"/>
            <a:r>
              <a:rPr lang="nl-NL" sz="1000" b="1" dirty="0"/>
              <a:t>_________________________</a:t>
            </a:r>
          </a:p>
          <a:p>
            <a:pPr algn="ctr"/>
            <a:r>
              <a:rPr lang="nl-NL" sz="1000" b="1" dirty="0"/>
              <a:t>|        |              |           |</a:t>
            </a:r>
          </a:p>
          <a:p>
            <a:pPr algn="ctr"/>
            <a:r>
              <a:rPr lang="nl-NL" sz="1000" b="1" dirty="0"/>
              <a:t>Tom - -Garage – </a:t>
            </a:r>
            <a:r>
              <a:rPr lang="nl-NL" sz="1000" b="1" dirty="0" err="1"/>
              <a:t>Admin</a:t>
            </a:r>
            <a:r>
              <a:rPr lang="nl-NL" sz="1000" b="1" dirty="0"/>
              <a:t> -Tom</a:t>
            </a:r>
          </a:p>
          <a:p>
            <a:endParaRPr lang="nl-NL" sz="1000" b="1" dirty="0"/>
          </a:p>
        </p:txBody>
      </p:sp>
      <p:pic>
        <p:nvPicPr>
          <p:cNvPr id="18" name="Picture 2" descr="C:\Users\riannew\AppData\Local\Microsoft\Windows\Temporary Internet Files\Content.IE5\KFQWSSLA\inventos-utiles-que-han-cambiado-la-historia-post-it[1].jpg">
            <a:extLst>
              <a:ext uri="{FF2B5EF4-FFF2-40B4-BE49-F238E27FC236}">
                <a16:creationId xmlns:a16="http://schemas.microsoft.com/office/drawing/2014/main" id="{FC76D59E-F966-3241-B962-9A5F8851503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a:off x="7975005" y="5316903"/>
            <a:ext cx="1388769" cy="1177715"/>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Rechthoek 18">
            <a:extLst>
              <a:ext uri="{FF2B5EF4-FFF2-40B4-BE49-F238E27FC236}">
                <a16:creationId xmlns:a16="http://schemas.microsoft.com/office/drawing/2014/main" id="{DBC29217-6C12-4A43-A630-E659E8D645DB}"/>
              </a:ext>
            </a:extLst>
          </p:cNvPr>
          <p:cNvSpPr/>
          <p:nvPr/>
        </p:nvSpPr>
        <p:spPr>
          <a:xfrm rot="21386188">
            <a:off x="8197125" y="5586985"/>
            <a:ext cx="1048714" cy="707886"/>
          </a:xfrm>
          <a:prstGeom prst="rect">
            <a:avLst/>
          </a:prstGeom>
        </p:spPr>
        <p:txBody>
          <a:bodyPr wrap="square">
            <a:spAutoFit/>
          </a:bodyPr>
          <a:lstStyle/>
          <a:p>
            <a:pPr algn="ctr"/>
            <a:r>
              <a:rPr lang="nl-NL" sz="1000" b="1" dirty="0"/>
              <a:t>Dashboard en </a:t>
            </a:r>
            <a:r>
              <a:rPr lang="nl-NL" sz="1000" b="1" dirty="0" err="1"/>
              <a:t>besturings</a:t>
            </a:r>
            <a:endParaRPr lang="nl-NL" sz="1000" b="1" dirty="0"/>
          </a:p>
          <a:p>
            <a:pPr algn="ctr"/>
            <a:r>
              <a:rPr lang="nl-NL" sz="1000" b="1" dirty="0"/>
              <a:t>paneel</a:t>
            </a:r>
          </a:p>
          <a:p>
            <a:pPr algn="ctr"/>
            <a:endParaRPr lang="nl-NL" sz="1000" b="1" dirty="0"/>
          </a:p>
        </p:txBody>
      </p:sp>
      <p:pic>
        <p:nvPicPr>
          <p:cNvPr id="20" name="Picture 2" descr="C:\Users\riannew\AppData\Local\Microsoft\Windows\Temporary Internet Files\Content.IE5\KFQWSSLA\inventos-utiles-que-han-cambiado-la-historia-post-it[1].jpg">
            <a:extLst>
              <a:ext uri="{FF2B5EF4-FFF2-40B4-BE49-F238E27FC236}">
                <a16:creationId xmlns:a16="http://schemas.microsoft.com/office/drawing/2014/main" id="{76B02D3B-1F03-CA4E-8B4E-658D60A099A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1399056">
            <a:off x="2846993" y="3660787"/>
            <a:ext cx="1293729" cy="1097118"/>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Rechthoek 20">
            <a:extLst>
              <a:ext uri="{FF2B5EF4-FFF2-40B4-BE49-F238E27FC236}">
                <a16:creationId xmlns:a16="http://schemas.microsoft.com/office/drawing/2014/main" id="{AB3DC4CF-8A32-5649-83B3-A5C6C46E354C}"/>
              </a:ext>
            </a:extLst>
          </p:cNvPr>
          <p:cNvSpPr/>
          <p:nvPr/>
        </p:nvSpPr>
        <p:spPr>
          <a:xfrm rot="21185244">
            <a:off x="3012844" y="3784796"/>
            <a:ext cx="1165227" cy="861774"/>
          </a:xfrm>
          <a:prstGeom prst="rect">
            <a:avLst/>
          </a:prstGeom>
        </p:spPr>
        <p:txBody>
          <a:bodyPr wrap="square">
            <a:spAutoFit/>
          </a:bodyPr>
          <a:lstStyle/>
          <a:p>
            <a:pPr algn="ctr"/>
            <a:r>
              <a:rPr lang="nl-NL" sz="1000" b="1" dirty="0"/>
              <a:t>Maaien</a:t>
            </a:r>
          </a:p>
          <a:p>
            <a:pPr algn="ctr"/>
            <a:r>
              <a:rPr lang="nl-NL" sz="1000" b="1" dirty="0"/>
              <a:t>juiste tijd, </a:t>
            </a:r>
          </a:p>
          <a:p>
            <a:pPr algn="ctr"/>
            <a:r>
              <a:rPr lang="nl-NL" sz="1000" b="1" dirty="0"/>
              <a:t>juiste hoogte juiste snelheid</a:t>
            </a:r>
          </a:p>
          <a:p>
            <a:pPr algn="ctr"/>
            <a:endParaRPr lang="nl-NL" sz="1000" b="1" dirty="0"/>
          </a:p>
        </p:txBody>
      </p:sp>
      <p:pic>
        <p:nvPicPr>
          <p:cNvPr id="22" name="Picture 2" descr="C:\Users\riannew\AppData\Local\Microsoft\Windows\Temporary Internet Files\Content.IE5\KFQWSSLA\inventos-utiles-que-han-cambiado-la-historia-post-it[1].jpg">
            <a:extLst>
              <a:ext uri="{FF2B5EF4-FFF2-40B4-BE49-F238E27FC236}">
                <a16:creationId xmlns:a16="http://schemas.microsoft.com/office/drawing/2014/main" id="{1D243B56-3F17-0248-B4B4-11B8CD47637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2925569" y="5259302"/>
            <a:ext cx="1513527" cy="1283513"/>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Rechthoek 22">
            <a:extLst>
              <a:ext uri="{FF2B5EF4-FFF2-40B4-BE49-F238E27FC236}">
                <a16:creationId xmlns:a16="http://schemas.microsoft.com/office/drawing/2014/main" id="{6AD7FF47-4028-6848-BC20-823ACF230267}"/>
              </a:ext>
            </a:extLst>
          </p:cNvPr>
          <p:cNvSpPr/>
          <p:nvPr/>
        </p:nvSpPr>
        <p:spPr>
          <a:xfrm rot="20719327">
            <a:off x="3073915" y="5470757"/>
            <a:ext cx="1263360" cy="707886"/>
          </a:xfrm>
          <a:prstGeom prst="rect">
            <a:avLst/>
          </a:prstGeom>
        </p:spPr>
        <p:txBody>
          <a:bodyPr wrap="square">
            <a:spAutoFit/>
          </a:bodyPr>
          <a:lstStyle/>
          <a:p>
            <a:pPr algn="ctr"/>
            <a:r>
              <a:rPr lang="nl-NL" sz="1000" b="1" dirty="0"/>
              <a:t>instellen  maaihoogte</a:t>
            </a:r>
          </a:p>
          <a:p>
            <a:pPr algn="ctr"/>
            <a:r>
              <a:rPr lang="nl-NL" sz="1000" b="1" dirty="0"/>
              <a:t>+</a:t>
            </a:r>
          </a:p>
          <a:p>
            <a:pPr algn="ctr"/>
            <a:r>
              <a:rPr lang="nl-NL" sz="1000" b="1" dirty="0"/>
              <a:t>Heen en weer</a:t>
            </a:r>
          </a:p>
        </p:txBody>
      </p:sp>
      <p:pic>
        <p:nvPicPr>
          <p:cNvPr id="24" name="Picture 2" descr="C:\Users\riannew\AppData\Local\Microsoft\Windows\Temporary Internet Files\Content.IE5\KFQWSSLA\inventos-utiles-que-han-cambiado-la-historia-post-it[1].jpg">
            <a:extLst>
              <a:ext uri="{FF2B5EF4-FFF2-40B4-BE49-F238E27FC236}">
                <a16:creationId xmlns:a16="http://schemas.microsoft.com/office/drawing/2014/main" id="{C8405614-EA22-5843-AAA6-D2724E31060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5560271" y="3611409"/>
            <a:ext cx="1616781" cy="1371076"/>
          </a:xfrm>
          <a:prstGeom prst="rect">
            <a:avLst/>
          </a:prstGeom>
          <a:noFill/>
          <a:extLst>
            <a:ext uri="{909E8E84-426E-40dd-AFC4-6F175D3DCCD1}">
              <a14:hiddenFill xmlns="" xmlns:a14="http://schemas.microsoft.com/office/drawing/2010/main">
                <a:solidFill>
                  <a:srgbClr val="FFFFFF"/>
                </a:solidFill>
              </a14:hiddenFill>
            </a:ext>
          </a:extLst>
        </p:spPr>
      </p:pic>
      <p:sp>
        <p:nvSpPr>
          <p:cNvPr id="25" name="Rechthoek 24">
            <a:extLst>
              <a:ext uri="{FF2B5EF4-FFF2-40B4-BE49-F238E27FC236}">
                <a16:creationId xmlns:a16="http://schemas.microsoft.com/office/drawing/2014/main" id="{8B273EF4-A25D-B745-9D9B-0649248799BF}"/>
              </a:ext>
            </a:extLst>
          </p:cNvPr>
          <p:cNvSpPr/>
          <p:nvPr/>
        </p:nvSpPr>
        <p:spPr>
          <a:xfrm rot="20719327">
            <a:off x="5592684" y="3717291"/>
            <a:ext cx="1625442" cy="1015663"/>
          </a:xfrm>
          <a:prstGeom prst="rect">
            <a:avLst/>
          </a:prstGeom>
        </p:spPr>
        <p:txBody>
          <a:bodyPr wrap="square">
            <a:spAutoFit/>
          </a:bodyPr>
          <a:lstStyle/>
          <a:p>
            <a:endParaRPr lang="nl-NL" sz="1000" b="1" dirty="0"/>
          </a:p>
          <a:p>
            <a:pPr algn="ctr"/>
            <a:r>
              <a:rPr lang="nl-NL" sz="1000" b="1" dirty="0"/>
              <a:t>Tom maait</a:t>
            </a:r>
          </a:p>
          <a:p>
            <a:pPr algn="ctr"/>
            <a:r>
              <a:rPr lang="nl-NL" sz="1000" b="1" dirty="0" err="1"/>
              <a:t>Admin</a:t>
            </a:r>
            <a:r>
              <a:rPr lang="nl-NL" sz="1000" b="1" dirty="0"/>
              <a:t> Factureert</a:t>
            </a:r>
          </a:p>
          <a:p>
            <a:pPr algn="ctr"/>
            <a:r>
              <a:rPr lang="nl-NL" sz="1000" b="1" dirty="0"/>
              <a:t>Garage onderhoudt</a:t>
            </a:r>
          </a:p>
          <a:p>
            <a:pPr algn="ctr"/>
            <a:r>
              <a:rPr lang="nl-NL" sz="1000" b="1" dirty="0"/>
              <a:t>Overheid asfalteert</a:t>
            </a:r>
          </a:p>
          <a:p>
            <a:endParaRPr lang="nl-NL" sz="1000" b="1" dirty="0"/>
          </a:p>
        </p:txBody>
      </p:sp>
      <p:pic>
        <p:nvPicPr>
          <p:cNvPr id="26" name="Picture 2" descr="C:\Users\riannew\AppData\Local\Microsoft\Windows\Temporary Internet Files\Content.IE5\KFQWSSLA\inventos-utiles-que-han-cambiado-la-historia-post-it[1].jpg">
            <a:extLst>
              <a:ext uri="{FF2B5EF4-FFF2-40B4-BE49-F238E27FC236}">
                <a16:creationId xmlns:a16="http://schemas.microsoft.com/office/drawing/2014/main" id="{2E546554-A8F2-8646-B28A-A55F4C58AF5F}"/>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a:off x="5402058" y="5295221"/>
            <a:ext cx="1615950" cy="1163924"/>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Rechthoek 26">
            <a:extLst>
              <a:ext uri="{FF2B5EF4-FFF2-40B4-BE49-F238E27FC236}">
                <a16:creationId xmlns:a16="http://schemas.microsoft.com/office/drawing/2014/main" id="{FE871763-9037-7A4B-A4A9-34DF7C09C85E}"/>
              </a:ext>
            </a:extLst>
          </p:cNvPr>
          <p:cNvSpPr/>
          <p:nvPr/>
        </p:nvSpPr>
        <p:spPr>
          <a:xfrm rot="21386188">
            <a:off x="5553979" y="5483343"/>
            <a:ext cx="1371905" cy="861774"/>
          </a:xfrm>
          <a:prstGeom prst="rect">
            <a:avLst/>
          </a:prstGeom>
        </p:spPr>
        <p:txBody>
          <a:bodyPr wrap="square">
            <a:spAutoFit/>
          </a:bodyPr>
          <a:lstStyle/>
          <a:p>
            <a:endParaRPr lang="nl-NL" sz="1000" b="1" dirty="0"/>
          </a:p>
          <a:p>
            <a:pPr algn="ctr"/>
            <a:r>
              <a:rPr lang="nl-NL" sz="1000" b="1" dirty="0"/>
              <a:t>Trekker rijbewijs</a:t>
            </a:r>
          </a:p>
          <a:p>
            <a:pPr algn="ctr"/>
            <a:r>
              <a:rPr lang="nl-NL" sz="1000" b="1" dirty="0"/>
              <a:t>Boekhouddiploma</a:t>
            </a:r>
          </a:p>
          <a:p>
            <a:pPr algn="ctr"/>
            <a:r>
              <a:rPr lang="nl-NL" sz="1000" b="1" dirty="0"/>
              <a:t>accountant</a:t>
            </a:r>
          </a:p>
          <a:p>
            <a:endParaRPr lang="nl-NL" sz="1000" b="1" dirty="0"/>
          </a:p>
        </p:txBody>
      </p:sp>
      <p:pic>
        <p:nvPicPr>
          <p:cNvPr id="28" name="Picture 2" descr="C:\Users\riannew\AppData\Local\Microsoft\Windows\Temporary Internet Files\Content.IE5\KFQWSSLA\inventos-utiles-que-han-cambiado-la-historia-post-it[1].jpg">
            <a:extLst>
              <a:ext uri="{FF2B5EF4-FFF2-40B4-BE49-F238E27FC236}">
                <a16:creationId xmlns:a16="http://schemas.microsoft.com/office/drawing/2014/main" id="{3F915E59-70C5-1B49-878D-4C80C16B90C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3031" t="5436" r="26921"/>
          <a:stretch/>
        </p:blipFill>
        <p:spPr bwMode="auto">
          <a:xfrm rot="20933139">
            <a:off x="10162978" y="3359235"/>
            <a:ext cx="1513527" cy="1283513"/>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Rechthoek 28">
            <a:extLst>
              <a:ext uri="{FF2B5EF4-FFF2-40B4-BE49-F238E27FC236}">
                <a16:creationId xmlns:a16="http://schemas.microsoft.com/office/drawing/2014/main" id="{670E4BB9-132A-F543-8376-3F70FCB77BD9}"/>
              </a:ext>
            </a:extLst>
          </p:cNvPr>
          <p:cNvSpPr/>
          <p:nvPr/>
        </p:nvSpPr>
        <p:spPr>
          <a:xfrm rot="20719327">
            <a:off x="10311357" y="3570947"/>
            <a:ext cx="1261326" cy="707886"/>
          </a:xfrm>
          <a:prstGeom prst="rect">
            <a:avLst/>
          </a:prstGeom>
        </p:spPr>
        <p:txBody>
          <a:bodyPr wrap="square">
            <a:spAutoFit/>
          </a:bodyPr>
          <a:lstStyle/>
          <a:p>
            <a:pPr algn="ctr"/>
            <a:r>
              <a:rPr lang="nl-NL" sz="1000" b="1" dirty="0"/>
              <a:t>Omzet </a:t>
            </a:r>
          </a:p>
          <a:p>
            <a:pPr algn="ctr"/>
            <a:r>
              <a:rPr lang="nl-NL" sz="1000" b="1" dirty="0"/>
              <a:t>Aantal m2 gras</a:t>
            </a:r>
          </a:p>
          <a:p>
            <a:pPr algn="ctr"/>
            <a:r>
              <a:rPr lang="nl-NL" sz="1000" b="1" dirty="0"/>
              <a:t>Kostprijs per m2 </a:t>
            </a:r>
          </a:p>
          <a:p>
            <a:endParaRPr lang="nl-NL" sz="1000" b="1" dirty="0"/>
          </a:p>
        </p:txBody>
      </p:sp>
      <p:pic>
        <p:nvPicPr>
          <p:cNvPr id="30" name="Afbeelding 29">
            <a:extLst>
              <a:ext uri="{FF2B5EF4-FFF2-40B4-BE49-F238E27FC236}">
                <a16:creationId xmlns:a16="http://schemas.microsoft.com/office/drawing/2014/main" id="{206E29D2-4593-6245-AED7-15DFDAB6CF05}"/>
              </a:ext>
            </a:extLst>
          </p:cNvPr>
          <p:cNvPicPr>
            <a:picLocks noChangeAspect="1"/>
          </p:cNvPicPr>
          <p:nvPr/>
        </p:nvPicPr>
        <p:blipFill>
          <a:blip r:embed="rId4"/>
          <a:stretch>
            <a:fillRect/>
          </a:stretch>
        </p:blipFill>
        <p:spPr>
          <a:xfrm>
            <a:off x="7368537" y="59035"/>
            <a:ext cx="1080433" cy="837936"/>
          </a:xfrm>
          <a:prstGeom prst="rect">
            <a:avLst/>
          </a:prstGeom>
        </p:spPr>
      </p:pic>
      <p:pic>
        <p:nvPicPr>
          <p:cNvPr id="31" name="Afbeelding 30">
            <a:extLst>
              <a:ext uri="{FF2B5EF4-FFF2-40B4-BE49-F238E27FC236}">
                <a16:creationId xmlns:a16="http://schemas.microsoft.com/office/drawing/2014/main" id="{658A80A2-BA6C-A342-B007-568A50814BC9}"/>
              </a:ext>
            </a:extLst>
          </p:cNvPr>
          <p:cNvPicPr>
            <a:picLocks noChangeAspect="1"/>
          </p:cNvPicPr>
          <p:nvPr/>
        </p:nvPicPr>
        <p:blipFill>
          <a:blip r:embed="rId5"/>
          <a:stretch>
            <a:fillRect/>
          </a:stretch>
        </p:blipFill>
        <p:spPr>
          <a:xfrm>
            <a:off x="10242254" y="192627"/>
            <a:ext cx="904994" cy="711833"/>
          </a:xfrm>
          <a:prstGeom prst="rect">
            <a:avLst/>
          </a:prstGeom>
        </p:spPr>
      </p:pic>
      <p:pic>
        <p:nvPicPr>
          <p:cNvPr id="32" name="Afbeelding 31">
            <a:extLst>
              <a:ext uri="{FF2B5EF4-FFF2-40B4-BE49-F238E27FC236}">
                <a16:creationId xmlns:a16="http://schemas.microsoft.com/office/drawing/2014/main" id="{374F132F-AC58-344E-A2C7-A95F792712A5}"/>
              </a:ext>
            </a:extLst>
          </p:cNvPr>
          <p:cNvPicPr>
            <a:picLocks noChangeAspect="1"/>
          </p:cNvPicPr>
          <p:nvPr/>
        </p:nvPicPr>
        <p:blipFill>
          <a:blip r:embed="rId6"/>
          <a:stretch>
            <a:fillRect/>
          </a:stretch>
        </p:blipFill>
        <p:spPr>
          <a:xfrm>
            <a:off x="8678627" y="272672"/>
            <a:ext cx="1200472" cy="574051"/>
          </a:xfrm>
          <a:prstGeom prst="rect">
            <a:avLst/>
          </a:prstGeom>
        </p:spPr>
      </p:pic>
      <mc:AlternateContent xmlns:mc="http://schemas.openxmlformats.org/markup-compatibility/2006" xmlns:p14="http://schemas.microsoft.com/office/powerpoint/2010/main">
        <mc:Choice Requires="p14">
          <p:contentPart p14:bwMode="auto" r:id="rId7">
            <p14:nvContentPartPr>
              <p14:cNvPr id="52" name="Inkt 51">
                <a:extLst>
                  <a:ext uri="{FF2B5EF4-FFF2-40B4-BE49-F238E27FC236}">
                    <a16:creationId xmlns:a16="http://schemas.microsoft.com/office/drawing/2014/main" id="{7B745B5C-2664-9B49-B458-7C8DAA58EA4A}"/>
                  </a:ext>
                </a:extLst>
              </p14:cNvPr>
              <p14:cNvContentPartPr/>
              <p14:nvPr/>
            </p14:nvContentPartPr>
            <p14:xfrm>
              <a:off x="4639680" y="-606920"/>
              <a:ext cx="360" cy="360"/>
            </p14:xfrm>
          </p:contentPart>
        </mc:Choice>
        <mc:Fallback xmlns="">
          <p:pic>
            <p:nvPicPr>
              <p:cNvPr id="52" name="Inkt 51">
                <a:extLst>
                  <a:ext uri="{FF2B5EF4-FFF2-40B4-BE49-F238E27FC236}">
                    <a16:creationId xmlns:a16="http://schemas.microsoft.com/office/drawing/2014/main" id="{7B745B5C-2664-9B49-B458-7C8DAA58EA4A}"/>
                  </a:ext>
                </a:extLst>
              </p:cNvPr>
              <p:cNvPicPr/>
              <p:nvPr/>
            </p:nvPicPr>
            <p:blipFill>
              <a:blip r:embed="rId8"/>
              <a:stretch>
                <a:fillRect/>
              </a:stretch>
            </p:blipFill>
            <p:spPr>
              <a:xfrm>
                <a:off x="4631040" y="-615920"/>
                <a:ext cx="18000" cy="18000"/>
              </a:xfrm>
              <a:prstGeom prst="rect">
                <a:avLst/>
              </a:prstGeom>
            </p:spPr>
          </p:pic>
        </mc:Fallback>
      </mc:AlternateContent>
    </p:spTree>
    <p:extLst>
      <p:ext uri="{BB962C8B-B14F-4D97-AF65-F5344CB8AC3E}">
        <p14:creationId xmlns:p14="http://schemas.microsoft.com/office/powerpoint/2010/main" val="274783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9" grpId="0"/>
      <p:bldP spid="21" grpId="0"/>
      <p:bldP spid="23" grpId="0"/>
      <p:bldP spid="25" grpId="0"/>
      <p:bldP spid="27" grpId="0"/>
      <p:bldP spid="29" grpId="0"/>
    </p:bldLst>
  </p:timing>
</p:sld>
</file>

<file path=ppt/theme/theme1.xml><?xml version="1.0" encoding="utf-8"?>
<a:theme xmlns:a="http://schemas.openxmlformats.org/drawingml/2006/main" name="breed_wit_v5">
  <a:themeElements>
    <a:clrScheme name="HAN">
      <a:dk1>
        <a:sysClr val="windowText" lastClr="000000"/>
      </a:dk1>
      <a:lt1>
        <a:sysClr val="window" lastClr="FFFFFF"/>
      </a:lt1>
      <a:dk2>
        <a:srgbClr val="E50056"/>
      </a:dk2>
      <a:lt2>
        <a:srgbClr val="F8F8F8"/>
      </a:lt2>
      <a:accent1>
        <a:srgbClr val="000000"/>
      </a:accent1>
      <a:accent2>
        <a:srgbClr val="454545"/>
      </a:accent2>
      <a:accent3>
        <a:srgbClr val="757575"/>
      </a:accent3>
      <a:accent4>
        <a:srgbClr val="919191"/>
      </a:accent4>
      <a:accent5>
        <a:srgbClr val="E3E3E3"/>
      </a:accent5>
      <a:accent6>
        <a:srgbClr val="F8F8F8"/>
      </a:accent6>
      <a:hlink>
        <a:srgbClr val="000000"/>
      </a:hlink>
      <a:folHlink>
        <a:srgbClr val="000000"/>
      </a:folHlink>
    </a:clrScheme>
    <a:fontScheme name="HAN-PP">
      <a:majorFont>
        <a:latin typeface="Avenir Next Condensed Medium"/>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eed_wit_v5" id="{F6C41901-E5B4-4FEB-A778-FF765A248646}" vid="{7B5227E1-91BA-4173-8DF2-0457B5FA0EDC}"/>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breed_wit_v5.potx</Template>
  <TotalTime>13826</TotalTime>
  <Words>2029</Words>
  <Application>Microsoft Macintosh PowerPoint</Application>
  <PresentationFormat>Breedbeeld</PresentationFormat>
  <Paragraphs>255</Paragraphs>
  <Slides>32</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32</vt:i4>
      </vt:variant>
    </vt:vector>
  </HeadingPairs>
  <TitlesOfParts>
    <vt:vector size="36" baseType="lpstr">
      <vt:lpstr>Arial</vt:lpstr>
      <vt:lpstr>Avenir Next Condensed Medium</vt:lpstr>
      <vt:lpstr>Calibri</vt:lpstr>
      <vt:lpstr>breed_wit_v5</vt:lpstr>
      <vt:lpstr>PowerPoint-presentatie</vt:lpstr>
      <vt:lpstr>Even voorstellen</vt:lpstr>
      <vt:lpstr>Het waardebod in zijn eenvoudigste vorm</vt:lpstr>
      <vt:lpstr>Opdracht 1 - presenteer BMC en waardebod</vt:lpstr>
      <vt:lpstr>De 3 belangrijkste modellen</vt:lpstr>
      <vt:lpstr>Het operationele model volgens TOM3©</vt:lpstr>
      <vt:lpstr>PowerPoint-presentatie</vt:lpstr>
      <vt:lpstr>PowerPoint-presentatie</vt:lpstr>
      <vt:lpstr>Case study: Tom de tuinman</vt:lpstr>
      <vt:lpstr>Case study: Chatbots</vt:lpstr>
      <vt:lpstr>Case study: Chatbot als innovatie</vt:lpstr>
      <vt:lpstr>Plaats nu jouw opdracht in het model </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3 type innovaties: product, markt, proces</vt:lpstr>
      <vt:lpstr>Levenscyclus product en innovatie (pag. 58-60 INNOVATIEMNGT E. HUIZINGH)</vt:lpstr>
      <vt:lpstr>Les1: winnende technologie is goed, niet de beste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cathelijne de bruijn</dc:creator>
  <cp:lastModifiedBy>Seegers Mariëlle</cp:lastModifiedBy>
  <cp:revision>104</cp:revision>
  <dcterms:created xsi:type="dcterms:W3CDTF">2019-06-21T11:45:53Z</dcterms:created>
  <dcterms:modified xsi:type="dcterms:W3CDTF">2020-10-01T07:39:12Z</dcterms:modified>
</cp:coreProperties>
</file>